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06"/>
  </p:notesMasterIdLst>
  <p:sldIdLst>
    <p:sldId id="256" r:id="rId2"/>
    <p:sldId id="333" r:id="rId3"/>
    <p:sldId id="258" r:id="rId4"/>
    <p:sldId id="363" r:id="rId5"/>
    <p:sldId id="334" r:id="rId6"/>
    <p:sldId id="335" r:id="rId7"/>
    <p:sldId id="336" r:id="rId8"/>
    <p:sldId id="337" r:id="rId9"/>
    <p:sldId id="266" r:id="rId10"/>
    <p:sldId id="311" r:id="rId11"/>
    <p:sldId id="312" r:id="rId12"/>
    <p:sldId id="259" r:id="rId13"/>
    <p:sldId id="314" r:id="rId14"/>
    <p:sldId id="315" r:id="rId15"/>
    <p:sldId id="316" r:id="rId16"/>
    <p:sldId id="317" r:id="rId17"/>
    <p:sldId id="318" r:id="rId18"/>
    <p:sldId id="321" r:id="rId19"/>
    <p:sldId id="323" r:id="rId20"/>
    <p:sldId id="322" r:id="rId21"/>
    <p:sldId id="325" r:id="rId22"/>
    <p:sldId id="326" r:id="rId23"/>
    <p:sldId id="327" r:id="rId24"/>
    <p:sldId id="329" r:id="rId25"/>
    <p:sldId id="328" r:id="rId26"/>
    <p:sldId id="330" r:id="rId27"/>
    <p:sldId id="331" r:id="rId28"/>
    <p:sldId id="319" r:id="rId29"/>
    <p:sldId id="332" r:id="rId30"/>
    <p:sldId id="338" r:id="rId31"/>
    <p:sldId id="339" r:id="rId32"/>
    <p:sldId id="340" r:id="rId33"/>
    <p:sldId id="324" r:id="rId34"/>
    <p:sldId id="341" r:id="rId35"/>
    <p:sldId id="342" r:id="rId36"/>
    <p:sldId id="343" r:id="rId37"/>
    <p:sldId id="344" r:id="rId38"/>
    <p:sldId id="345" r:id="rId39"/>
    <p:sldId id="346" r:id="rId40"/>
    <p:sldId id="347" r:id="rId41"/>
    <p:sldId id="348" r:id="rId42"/>
    <p:sldId id="349" r:id="rId43"/>
    <p:sldId id="350" r:id="rId44"/>
    <p:sldId id="351" r:id="rId45"/>
    <p:sldId id="352" r:id="rId46"/>
    <p:sldId id="353" r:id="rId47"/>
    <p:sldId id="354" r:id="rId48"/>
    <p:sldId id="355" r:id="rId49"/>
    <p:sldId id="356" r:id="rId50"/>
    <p:sldId id="357" r:id="rId51"/>
    <p:sldId id="358" r:id="rId52"/>
    <p:sldId id="364" r:id="rId53"/>
    <p:sldId id="365" r:id="rId54"/>
    <p:sldId id="366" r:id="rId55"/>
    <p:sldId id="260" r:id="rId56"/>
    <p:sldId id="268" r:id="rId57"/>
    <p:sldId id="367" r:id="rId58"/>
    <p:sldId id="368" r:id="rId59"/>
    <p:sldId id="269" r:id="rId60"/>
    <p:sldId id="313" r:id="rId61"/>
    <p:sldId id="369" r:id="rId62"/>
    <p:sldId id="370" r:id="rId63"/>
    <p:sldId id="371" r:id="rId64"/>
    <p:sldId id="320" r:id="rId65"/>
    <p:sldId id="372" r:id="rId66"/>
    <p:sldId id="373" r:id="rId67"/>
    <p:sldId id="374" r:id="rId68"/>
    <p:sldId id="375" r:id="rId69"/>
    <p:sldId id="376" r:id="rId70"/>
    <p:sldId id="377" r:id="rId71"/>
    <p:sldId id="378" r:id="rId72"/>
    <p:sldId id="379" r:id="rId73"/>
    <p:sldId id="380" r:id="rId74"/>
    <p:sldId id="381" r:id="rId75"/>
    <p:sldId id="382" r:id="rId76"/>
    <p:sldId id="383" r:id="rId77"/>
    <p:sldId id="384" r:id="rId78"/>
    <p:sldId id="385" r:id="rId79"/>
    <p:sldId id="386" r:id="rId80"/>
    <p:sldId id="359" r:id="rId81"/>
    <p:sldId id="360" r:id="rId82"/>
    <p:sldId id="361" r:id="rId83"/>
    <p:sldId id="362" r:id="rId84"/>
    <p:sldId id="387" r:id="rId85"/>
    <p:sldId id="388" r:id="rId86"/>
    <p:sldId id="389" r:id="rId87"/>
    <p:sldId id="390" r:id="rId88"/>
    <p:sldId id="391" r:id="rId89"/>
    <p:sldId id="392" r:id="rId90"/>
    <p:sldId id="393" r:id="rId91"/>
    <p:sldId id="394" r:id="rId92"/>
    <p:sldId id="395" r:id="rId93"/>
    <p:sldId id="396" r:id="rId94"/>
    <p:sldId id="397" r:id="rId95"/>
    <p:sldId id="398" r:id="rId96"/>
    <p:sldId id="399" r:id="rId97"/>
    <p:sldId id="400" r:id="rId98"/>
    <p:sldId id="401" r:id="rId99"/>
    <p:sldId id="402" r:id="rId100"/>
    <p:sldId id="403" r:id="rId101"/>
    <p:sldId id="404" r:id="rId102"/>
    <p:sldId id="405" r:id="rId103"/>
    <p:sldId id="406" r:id="rId104"/>
    <p:sldId id="407" r:id="rId105"/>
  </p:sldIdLst>
  <p:sldSz cx="9144000" cy="5143500" type="screen16x9"/>
  <p:notesSz cx="6858000" cy="9144000"/>
  <p:embeddedFontLst>
    <p:embeddedFont>
      <p:font typeface="Algerian" panose="04020705040A02060702" pitchFamily="82" charset="0"/>
      <p:regular r:id="rId107"/>
    </p:embeddedFont>
    <p:embeddedFont>
      <p:font typeface="Delius" panose="020B0604020202020204" charset="0"/>
      <p:regular r:id="rId108"/>
    </p:embeddedFont>
    <p:embeddedFont>
      <p:font typeface="Nunito" pitchFamily="2"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CB67"/>
    <a:srgbClr val="C5C5C5"/>
    <a:srgbClr val="DCD8DC"/>
    <a:srgbClr val="40BFBF"/>
    <a:srgbClr val="B036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E348FD-1A65-4391-9512-FF892A24C6D4}">
  <a:tblStyle styleId="{4CE348FD-1A65-4391-9512-FF892A24C6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94660"/>
  </p:normalViewPr>
  <p:slideViewPr>
    <p:cSldViewPr snapToGrid="0">
      <p:cViewPr>
        <p:scale>
          <a:sx n="66" d="100"/>
          <a:sy n="66" d="100"/>
        </p:scale>
        <p:origin x="1349"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6.fntdata"/><Relationship Id="rId16" Type="http://schemas.openxmlformats.org/officeDocument/2006/relationships/slide" Target="slides/slide15.xml"/><Relationship Id="rId107" Type="http://schemas.openxmlformats.org/officeDocument/2006/relationships/font" Target="fonts/font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4.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squal\Videos\taux%20de%20a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qual\Videos\taux%20de%20al.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fr-FR" dirty="0">
                <a:latin typeface="Delius" panose="020B0604020202020204" charset="0"/>
              </a:rPr>
              <a:t>15 ans &amp; plus</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1"/>
          <c:order val="0"/>
          <c:tx>
            <c:strRef>
              <c:f>Sheet1!$A$7</c:f>
              <c:strCache>
                <c:ptCount val="1"/>
                <c:pt idx="0">
                  <c:v>Total</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Sheet1!$B$1:$G$1</c:f>
              <c:numCache>
                <c:formatCode>General</c:formatCode>
                <c:ptCount val="6"/>
                <c:pt idx="0">
                  <c:v>1994</c:v>
                </c:pt>
                <c:pt idx="1">
                  <c:v>2004</c:v>
                </c:pt>
                <c:pt idx="2">
                  <c:v>2014</c:v>
                </c:pt>
                <c:pt idx="3">
                  <c:v>2019</c:v>
                </c:pt>
                <c:pt idx="4">
                  <c:v>2020</c:v>
                </c:pt>
                <c:pt idx="5">
                  <c:v>2021</c:v>
                </c:pt>
              </c:numCache>
            </c:numRef>
          </c:cat>
          <c:val>
            <c:numRef>
              <c:f>Sheet1!$B$15:$G$15</c:f>
              <c:numCache>
                <c:formatCode>General</c:formatCode>
                <c:ptCount val="6"/>
                <c:pt idx="0">
                  <c:v>41.6</c:v>
                </c:pt>
                <c:pt idx="1">
                  <c:v>52.3</c:v>
                </c:pt>
                <c:pt idx="2">
                  <c:v>64.2</c:v>
                </c:pt>
                <c:pt idx="3">
                  <c:v>64.099999999999994</c:v>
                </c:pt>
                <c:pt idx="4">
                  <c:v>65.099999999999994</c:v>
                </c:pt>
                <c:pt idx="5">
                  <c:v>65.8</c:v>
                </c:pt>
              </c:numCache>
            </c:numRef>
          </c:val>
          <c:extLst>
            <c:ext xmlns:c16="http://schemas.microsoft.com/office/drawing/2014/chart" uri="{C3380CC4-5D6E-409C-BE32-E72D297353CC}">
              <c16:uniqueId val="{00000000-301E-47F6-8155-6A0AF76F26B3}"/>
            </c:ext>
          </c:extLst>
        </c:ser>
        <c:dLbls>
          <c:dLblPos val="outEnd"/>
          <c:showLegendKey val="0"/>
          <c:showVal val="1"/>
          <c:showCatName val="0"/>
          <c:showSerName val="0"/>
          <c:showPercent val="0"/>
          <c:showBubbleSize val="0"/>
        </c:dLbls>
        <c:gapWidth val="444"/>
        <c:overlap val="-90"/>
        <c:axId val="-1382242992"/>
        <c:axId val="-1382250608"/>
      </c:barChart>
      <c:catAx>
        <c:axId val="-13822429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382250608"/>
        <c:crosses val="autoZero"/>
        <c:auto val="1"/>
        <c:lblAlgn val="ctr"/>
        <c:lblOffset val="100"/>
        <c:noMultiLvlLbl val="0"/>
      </c:catAx>
      <c:valAx>
        <c:axId val="-1382250608"/>
        <c:scaling>
          <c:orientation val="minMax"/>
          <c:max val="100"/>
        </c:scaling>
        <c:delete val="1"/>
        <c:axPos val="l"/>
        <c:numFmt formatCode="General" sourceLinked="1"/>
        <c:majorTickMark val="none"/>
        <c:minorTickMark val="none"/>
        <c:tickLblPos val="nextTo"/>
        <c:crossAx val="-138224299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034-47D1-8B66-7C858DBEFEF1}"/>
              </c:ext>
            </c:extLst>
          </c:dPt>
          <c:dPt>
            <c:idx val="1"/>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034-47D1-8B66-7C858DBEFEF1}"/>
              </c:ext>
            </c:extLst>
          </c:dPt>
          <c:dLbls>
            <c:dLbl>
              <c:idx val="0"/>
              <c:layout>
                <c:manualLayout>
                  <c:x val="-4.3736661017979662E-2"/>
                  <c:y val="0.18903322545302287"/>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034-47D1-8B66-7C858DBEFEF1}"/>
                </c:ext>
              </c:extLst>
            </c:dLbl>
            <c:dLbl>
              <c:idx val="1"/>
              <c:layout>
                <c:manualLayout>
                  <c:x val="5.8585900316004282E-2"/>
                  <c:y val="-0.1932222431468175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034-47D1-8B66-7C858DBEFEF1}"/>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fr-FR"/>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5.3</c:v>
                </c:pt>
                <c:pt idx="1">
                  <c:v>94.7</c:v>
                </c:pt>
              </c:numCache>
            </c:numRef>
          </c:val>
          <c:extLst>
            <c:ext xmlns:c16="http://schemas.microsoft.com/office/drawing/2014/chart" uri="{C3380CC4-5D6E-409C-BE32-E72D297353CC}">
              <c16:uniqueId val="{00000004-2034-47D1-8B66-7C858DBEFEF1}"/>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5EE-4594-8F1F-F72840FD27FA}"/>
              </c:ext>
            </c:extLst>
          </c:dPt>
          <c:dPt>
            <c:idx val="1"/>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5EE-4594-8F1F-F72840FD27FA}"/>
              </c:ext>
            </c:extLst>
          </c:dPt>
          <c:dLbls>
            <c:dLbl>
              <c:idx val="0"/>
              <c:layout>
                <c:manualLayout>
                  <c:x val="-0.16558063183657337"/>
                  <c:y val="-0.15157524627120525"/>
                </c:manualLayout>
              </c:layout>
              <c:tx>
                <c:rich>
                  <a:bodyPr/>
                  <a:lstStyle/>
                  <a:p>
                    <a:r>
                      <a:rPr lang="en-US" baseline="0" dirty="0"/>
                      <a:t>
</a:t>
                    </a:r>
                    <a:fld id="{F384C3C2-DE38-409C-9041-D586150FA13B}" type="PERCENTAGE">
                      <a:rPr lang="en-US" baseline="0"/>
                      <a:pPr/>
                      <a:t>[PERCENTAGE]</a:t>
                    </a:fld>
                    <a:endParaRPr lang="en-US" baseline="0" dirty="0"/>
                  </a:p>
                </c:rich>
              </c:tx>
              <c:dLblPos val="bestFit"/>
              <c:showLegendKey val="0"/>
              <c:showVal val="0"/>
              <c:showCatName val="1"/>
              <c:showSerName val="0"/>
              <c:showPercent val="1"/>
              <c:showBubbleSize val="0"/>
              <c:extLst>
                <c:ext xmlns:c15="http://schemas.microsoft.com/office/drawing/2012/chart" uri="{CE6537A1-D6FC-4f65-9D91-7224C49458BB}">
                  <c15:layout>
                    <c:manualLayout>
                      <c:w val="0.29714401012309855"/>
                      <c:h val="0.30875507723324142"/>
                    </c:manualLayout>
                  </c15:layout>
                  <c15:dlblFieldTable/>
                  <c15:showDataLabelsRange val="0"/>
                </c:ext>
                <c:ext xmlns:c16="http://schemas.microsoft.com/office/drawing/2014/chart" uri="{C3380CC4-5D6E-409C-BE32-E72D297353CC}">
                  <c16:uniqueId val="{00000001-25EE-4594-8F1F-F72840FD27FA}"/>
                </c:ext>
              </c:extLst>
            </c:dLbl>
            <c:dLbl>
              <c:idx val="1"/>
              <c:layout>
                <c:manualLayout>
                  <c:x val="0.17497401968195087"/>
                  <c:y val="9.0299258907874644E-2"/>
                </c:manualLayout>
              </c:layout>
              <c:tx>
                <c:rich>
                  <a:bodyPr/>
                  <a:lstStyle/>
                  <a:p>
                    <a:r>
                      <a:rPr lang="en-US" baseline="0" dirty="0"/>
                      <a:t>
</a:t>
                    </a:r>
                    <a:fld id="{612C58E6-9554-4983-A53F-77C49BC6F61B}" type="PERCENTAGE">
                      <a:rPr lang="en-US" baseline="0"/>
                      <a:pPr/>
                      <a:t>[PERCENTAGE]</a:t>
                    </a:fld>
                    <a:endParaRPr lang="en-US" baseline="0" dirty="0"/>
                  </a:p>
                </c:rich>
              </c:tx>
              <c:dLblPos val="bestFit"/>
              <c:showLegendKey val="0"/>
              <c:showVal val="0"/>
              <c:showCatName val="1"/>
              <c:showSerName val="0"/>
              <c:showPercent val="1"/>
              <c:showBubbleSize val="0"/>
              <c:extLst>
                <c:ext xmlns:c15="http://schemas.microsoft.com/office/drawing/2012/chart" uri="{CE6537A1-D6FC-4f65-9D91-7224C49458BB}">
                  <c15:layout>
                    <c:manualLayout>
                      <c:w val="0.22911307420074067"/>
                      <c:h val="0.30875507723324142"/>
                    </c:manualLayout>
                  </c15:layout>
                  <c15:dlblFieldTable/>
                  <c15:showDataLabelsRange val="0"/>
                </c:ext>
                <c:ext xmlns:c16="http://schemas.microsoft.com/office/drawing/2014/chart" uri="{C3380CC4-5D6E-409C-BE32-E72D297353CC}">
                  <c16:uniqueId val="{00000003-25EE-4594-8F1F-F72840FD27FA}"/>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fr-FR"/>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60.5</c:v>
                </c:pt>
                <c:pt idx="1">
                  <c:v>39.5</c:v>
                </c:pt>
              </c:numCache>
            </c:numRef>
          </c:val>
          <c:extLst>
            <c:ext xmlns:c16="http://schemas.microsoft.com/office/drawing/2014/chart" uri="{C3380CC4-5D6E-409C-BE32-E72D297353CC}">
              <c16:uniqueId val="{00000004-25EE-4594-8F1F-F72840FD27FA}"/>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Sheet1!$A$18</c:f>
              <c:strCache>
                <c:ptCount val="1"/>
                <c:pt idx="0">
                  <c:v>Urbain</c:v>
                </c:pt>
              </c:strCache>
            </c:strRef>
          </c:tx>
          <c:spPr>
            <a:solidFill>
              <a:schemeClr val="accent6"/>
            </a:solidFill>
            <a:ln>
              <a:noFill/>
            </a:ln>
            <a:effectLst/>
          </c:spPr>
          <c:invertIfNegative val="0"/>
          <c:cat>
            <c:numRef>
              <c:f>Sheet1!$B$1:$G$1</c:f>
              <c:numCache>
                <c:formatCode>General</c:formatCode>
                <c:ptCount val="6"/>
                <c:pt idx="0">
                  <c:v>1994</c:v>
                </c:pt>
                <c:pt idx="1">
                  <c:v>2004</c:v>
                </c:pt>
                <c:pt idx="2">
                  <c:v>2014</c:v>
                </c:pt>
                <c:pt idx="3">
                  <c:v>2019</c:v>
                </c:pt>
                <c:pt idx="4">
                  <c:v>2020</c:v>
                </c:pt>
                <c:pt idx="5">
                  <c:v>2021</c:v>
                </c:pt>
              </c:numCache>
            </c:numRef>
          </c:cat>
          <c:val>
            <c:numRef>
              <c:f>Sheet1!$B$18:$G$18</c:f>
              <c:numCache>
                <c:formatCode>General</c:formatCode>
                <c:ptCount val="6"/>
                <c:pt idx="0">
                  <c:v>59.9</c:v>
                </c:pt>
                <c:pt idx="1">
                  <c:v>67</c:v>
                </c:pt>
                <c:pt idx="2">
                  <c:v>75</c:v>
                </c:pt>
                <c:pt idx="3">
                  <c:v>73.099999999999994</c:v>
                </c:pt>
                <c:pt idx="4">
                  <c:v>73.7</c:v>
                </c:pt>
                <c:pt idx="5">
                  <c:v>74.3</c:v>
                </c:pt>
              </c:numCache>
            </c:numRef>
          </c:val>
          <c:extLst>
            <c:ext xmlns:c16="http://schemas.microsoft.com/office/drawing/2014/chart" uri="{C3380CC4-5D6E-409C-BE32-E72D297353CC}">
              <c16:uniqueId val="{00000000-B107-429C-B2B3-EC5F9BE6442B}"/>
            </c:ext>
          </c:extLst>
        </c:ser>
        <c:ser>
          <c:idx val="1"/>
          <c:order val="1"/>
          <c:tx>
            <c:strRef>
              <c:f>Sheet1!$A$19</c:f>
              <c:strCache>
                <c:ptCount val="1"/>
                <c:pt idx="0">
                  <c:v>Rural</c:v>
                </c:pt>
              </c:strCache>
            </c:strRef>
          </c:tx>
          <c:spPr>
            <a:solidFill>
              <a:schemeClr val="accent5"/>
            </a:solidFill>
            <a:ln>
              <a:noFill/>
            </a:ln>
            <a:effectLst/>
          </c:spPr>
          <c:invertIfNegative val="0"/>
          <c:cat>
            <c:numRef>
              <c:f>Sheet1!$B$1:$G$1</c:f>
              <c:numCache>
                <c:formatCode>General</c:formatCode>
                <c:ptCount val="6"/>
                <c:pt idx="0">
                  <c:v>1994</c:v>
                </c:pt>
                <c:pt idx="1">
                  <c:v>2004</c:v>
                </c:pt>
                <c:pt idx="2">
                  <c:v>2014</c:v>
                </c:pt>
                <c:pt idx="3">
                  <c:v>2019</c:v>
                </c:pt>
                <c:pt idx="4">
                  <c:v>2020</c:v>
                </c:pt>
                <c:pt idx="5">
                  <c:v>2021</c:v>
                </c:pt>
              </c:numCache>
            </c:numRef>
          </c:cat>
          <c:val>
            <c:numRef>
              <c:f>Sheet1!$B$19:$G$19</c:f>
              <c:numCache>
                <c:formatCode>General</c:formatCode>
                <c:ptCount val="6"/>
                <c:pt idx="0">
                  <c:v>20.7</c:v>
                </c:pt>
                <c:pt idx="1">
                  <c:v>32.5</c:v>
                </c:pt>
                <c:pt idx="2">
                  <c:v>46.5</c:v>
                </c:pt>
                <c:pt idx="3">
                  <c:v>47.6</c:v>
                </c:pt>
                <c:pt idx="4">
                  <c:v>49.1</c:v>
                </c:pt>
                <c:pt idx="5">
                  <c:v>49.8</c:v>
                </c:pt>
              </c:numCache>
            </c:numRef>
          </c:val>
          <c:extLst>
            <c:ext xmlns:c16="http://schemas.microsoft.com/office/drawing/2014/chart" uri="{C3380CC4-5D6E-409C-BE32-E72D297353CC}">
              <c16:uniqueId val="{00000001-B107-429C-B2B3-EC5F9BE6442B}"/>
            </c:ext>
          </c:extLst>
        </c:ser>
        <c:dLbls>
          <c:showLegendKey val="0"/>
          <c:showVal val="0"/>
          <c:showCatName val="0"/>
          <c:showSerName val="0"/>
          <c:showPercent val="0"/>
          <c:showBubbleSize val="0"/>
        </c:dLbls>
        <c:gapWidth val="182"/>
        <c:axId val="-1382242448"/>
        <c:axId val="-1382247344"/>
      </c:barChart>
      <c:catAx>
        <c:axId val="-13822424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382247344"/>
        <c:crosses val="autoZero"/>
        <c:auto val="1"/>
        <c:lblAlgn val="ctr"/>
        <c:lblOffset val="100"/>
        <c:noMultiLvlLbl val="0"/>
      </c:catAx>
      <c:valAx>
        <c:axId val="-13822473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3822424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baseline="0">
                <a:solidFill>
                  <a:schemeClr val="tx1">
                    <a:lumMod val="65000"/>
                    <a:lumOff val="35000"/>
                  </a:schemeClr>
                </a:solidFill>
                <a:latin typeface="+mn-lt"/>
                <a:ea typeface="+mn-ea"/>
                <a:cs typeface="+mn-cs"/>
              </a:defRPr>
            </a:pPr>
            <a:r>
              <a:rPr lang="en-US" sz="1600" dirty="0" err="1">
                <a:latin typeface="Delius" panose="020B0604020202020204" charset="0"/>
              </a:rPr>
              <a:t>répartition</a:t>
            </a:r>
            <a:r>
              <a:rPr lang="en-US" sz="1600" dirty="0">
                <a:latin typeface="Delius" panose="020B0604020202020204" charset="0"/>
              </a:rPr>
              <a:t> des </a:t>
            </a:r>
            <a:r>
              <a:rPr lang="en-US" sz="1600" dirty="0" err="1">
                <a:latin typeface="Delius" panose="020B0604020202020204" charset="0"/>
              </a:rPr>
              <a:t>dépenses</a:t>
            </a:r>
            <a:endParaRPr lang="en-US" sz="1600" dirty="0">
              <a:latin typeface="Delius" panose="020B0604020202020204" charset="0"/>
            </a:endParaRPr>
          </a:p>
        </c:rich>
      </c:tx>
      <c:layout>
        <c:manualLayout>
          <c:xMode val="edge"/>
          <c:yMode val="edge"/>
          <c:x val="0.23376232116092477"/>
          <c:y val="0"/>
        </c:manualLayout>
      </c:layout>
      <c:overlay val="0"/>
      <c:spPr>
        <a:noFill/>
        <a:ln>
          <a:noFill/>
        </a:ln>
        <a:effectLst/>
      </c:spPr>
      <c:txPr>
        <a:bodyPr rot="0" spcFirstLastPara="1" vertOverflow="ellipsis" vert="horz" wrap="square" anchor="ctr" anchorCtr="1"/>
        <a:lstStyle/>
        <a:p>
          <a:pPr>
            <a:defRPr sz="2200" b="1" i="0" u="none" strike="noStrike" kern="1200" cap="all" baseline="0">
              <a:solidFill>
                <a:schemeClr val="tx1">
                  <a:lumMod val="65000"/>
                  <a:lumOff val="35000"/>
                </a:schemeClr>
              </a:solidFill>
              <a:latin typeface="+mn-lt"/>
              <a:ea typeface="+mn-ea"/>
              <a:cs typeface="+mn-cs"/>
            </a:defRPr>
          </a:pPr>
          <a:endParaRPr lang="fr-FR"/>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125E-2"/>
          <c:y val="0.12315624999999998"/>
          <c:w val="0.95416666666666672"/>
          <c:h val="0.75735506889763782"/>
        </c:manualLayout>
      </c:layout>
      <c:pie3DChart>
        <c:varyColors val="1"/>
        <c:ser>
          <c:idx val="0"/>
          <c:order val="0"/>
          <c:tx>
            <c:strRef>
              <c:f>Feuil1!$B$1</c:f>
              <c:strCache>
                <c:ptCount val="1"/>
                <c:pt idx="0">
                  <c:v>répartition des dépenses</c:v>
                </c:pt>
              </c:strCache>
            </c:strRef>
          </c:tx>
          <c:dPt>
            <c:idx val="0"/>
            <c:bubble3D val="0"/>
            <c:spPr>
              <a:solidFill>
                <a:schemeClr val="accent1">
                  <a:alpha val="9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extLst>
              <c:ext xmlns:c16="http://schemas.microsoft.com/office/drawing/2014/chart" uri="{C3380CC4-5D6E-409C-BE32-E72D297353CC}">
                <c16:uniqueId val="{00000003-5CB4-4A31-B73E-2003A267E489}"/>
              </c:ext>
            </c:extLst>
          </c:dPt>
          <c:dPt>
            <c:idx val="1"/>
            <c:bubble3D val="0"/>
            <c:spPr>
              <a:solidFill>
                <a:schemeClr val="accent2">
                  <a:alpha val="90000"/>
                </a:scheme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extLst>
              <c:ext xmlns:c16="http://schemas.microsoft.com/office/drawing/2014/chart" uri="{C3380CC4-5D6E-409C-BE32-E72D297353CC}">
                <c16:uniqueId val="{00000004-5CB4-4A31-B73E-2003A267E489}"/>
              </c:ext>
            </c:extLst>
          </c:dPt>
          <c:dPt>
            <c:idx val="2"/>
            <c:bubble3D val="0"/>
            <c:spPr>
              <a:solidFill>
                <a:schemeClr val="accent3">
                  <a:alpha val="90000"/>
                </a:schemeClr>
              </a:solidFill>
              <a:ln w="19050">
                <a:solidFill>
                  <a:schemeClr val="accent3">
                    <a:lumMod val="75000"/>
                  </a:schemeClr>
                </a:solidFill>
              </a:ln>
              <a:effectLst>
                <a:innerShdw blurRad="114300">
                  <a:schemeClr val="accent3">
                    <a:lumMod val="75000"/>
                  </a:schemeClr>
                </a:innerShdw>
              </a:effectLst>
              <a:scene3d>
                <a:camera prst="orthographicFront"/>
                <a:lightRig rig="threePt" dir="t"/>
              </a:scene3d>
              <a:sp3d contourW="19050" prstMaterial="flat">
                <a:contourClr>
                  <a:schemeClr val="accent3">
                    <a:lumMod val="75000"/>
                  </a:schemeClr>
                </a:contourClr>
              </a:sp3d>
            </c:spPr>
            <c:extLst>
              <c:ext xmlns:c16="http://schemas.microsoft.com/office/drawing/2014/chart" uri="{C3380CC4-5D6E-409C-BE32-E72D297353CC}">
                <c16:uniqueId val="{00000002-5CB4-4A31-B73E-2003A267E489}"/>
              </c:ext>
            </c:extLst>
          </c:dPt>
          <c:dPt>
            <c:idx val="3"/>
            <c:bubble3D val="0"/>
            <c:spPr>
              <a:solidFill>
                <a:schemeClr val="accent4">
                  <a:alpha val="90000"/>
                </a:schemeClr>
              </a:solidFill>
              <a:ln w="19050">
                <a:solidFill>
                  <a:schemeClr val="accent4">
                    <a:lumMod val="75000"/>
                  </a:schemeClr>
                </a:solidFill>
              </a:ln>
              <a:effectLst>
                <a:innerShdw blurRad="114300">
                  <a:schemeClr val="accent4">
                    <a:lumMod val="75000"/>
                  </a:schemeClr>
                </a:innerShdw>
              </a:effectLst>
              <a:scene3d>
                <a:camera prst="orthographicFront"/>
                <a:lightRig rig="threePt" dir="t"/>
              </a:scene3d>
              <a:sp3d contourW="19050" prstMaterial="flat">
                <a:contourClr>
                  <a:schemeClr val="accent4">
                    <a:lumMod val="75000"/>
                  </a:schemeClr>
                </a:contourClr>
              </a:sp3d>
            </c:spPr>
            <c:extLst>
              <c:ext xmlns:c16="http://schemas.microsoft.com/office/drawing/2014/chart" uri="{C3380CC4-5D6E-409C-BE32-E72D297353CC}">
                <c16:uniqueId val="{00000005-5CB4-4A31-B73E-2003A267E489}"/>
              </c:ext>
            </c:extLst>
          </c:dPt>
          <c:dLbls>
            <c:dLbl>
              <c:idx val="0"/>
              <c:layout>
                <c:manualLayout>
                  <c:x val="-0.20488079905573184"/>
                  <c:y val="0.12205920012596159"/>
                </c:manualLayout>
              </c:layout>
              <c:spPr>
                <a:solidFill>
                  <a:schemeClr val="lt1">
                    <a:alpha val="90000"/>
                  </a:schemeClr>
                </a:solidFill>
                <a:ln w="12700" cap="flat" cmpd="sng" algn="ctr">
                  <a:solidFill>
                    <a:schemeClr val="accent1"/>
                  </a:solidFill>
                  <a:round/>
                </a:ln>
                <a:effectLst>
                  <a:outerShdw blurRad="50800" dist="38100" dir="2700000" algn="tl" rotWithShape="0">
                    <a:schemeClr val="accent1">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1"/>
                      </a:solidFill>
                      <a:effectLst/>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15:layout>
                    <c:manualLayout>
                      <c:w val="0.26449536635044013"/>
                      <c:h val="0.18726527366929716"/>
                    </c:manualLayout>
                  </c15:layout>
                </c:ext>
                <c:ext xmlns:c16="http://schemas.microsoft.com/office/drawing/2014/chart" uri="{C3380CC4-5D6E-409C-BE32-E72D297353CC}">
                  <c16:uniqueId val="{00000003-5CB4-4A31-B73E-2003A267E489}"/>
                </c:ext>
              </c:extLst>
            </c:dLbl>
            <c:dLbl>
              <c:idx val="1"/>
              <c:spPr>
                <a:solidFill>
                  <a:schemeClr val="lt1">
                    <a:alpha val="90000"/>
                  </a:schemeClr>
                </a:solidFill>
                <a:ln w="12700" cap="flat" cmpd="sng" algn="ctr">
                  <a:solidFill>
                    <a:schemeClr val="accent2"/>
                  </a:solidFill>
                  <a:round/>
                </a:ln>
                <a:effectLst>
                  <a:outerShdw blurRad="50800" dist="38100" dir="2700000" algn="tl" rotWithShape="0">
                    <a:schemeClr val="accent2">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2"/>
                      </a:solidFill>
                      <a:effectLst/>
                      <a:latin typeface="+mn-lt"/>
                      <a:ea typeface="+mn-ea"/>
                      <a:cs typeface="+mn-cs"/>
                    </a:defRPr>
                  </a:pPr>
                  <a:endParaRPr lang="fr-FR"/>
                </a:p>
              </c:txPr>
              <c:dLblPos val="inEnd"/>
              <c:showLegendKey val="0"/>
              <c:showVal val="0"/>
              <c:showCatName val="1"/>
              <c:showSerName val="0"/>
              <c:showPercent val="1"/>
              <c:showBubbleSize val="0"/>
              <c:extLst>
                <c:ext xmlns:c16="http://schemas.microsoft.com/office/drawing/2014/chart" uri="{C3380CC4-5D6E-409C-BE32-E72D297353CC}">
                  <c16:uniqueId val="{00000004-5CB4-4A31-B73E-2003A267E489}"/>
                </c:ext>
              </c:extLst>
            </c:dLbl>
            <c:dLbl>
              <c:idx val="2"/>
              <c:spPr>
                <a:solidFill>
                  <a:schemeClr val="lt1">
                    <a:alpha val="90000"/>
                  </a:schemeClr>
                </a:solidFill>
                <a:ln w="12700" cap="flat" cmpd="sng" algn="ctr">
                  <a:solidFill>
                    <a:schemeClr val="accent3"/>
                  </a:solidFill>
                  <a:round/>
                </a:ln>
                <a:effectLst>
                  <a:outerShdw blurRad="50800" dist="38100" dir="2700000" algn="tl" rotWithShape="0">
                    <a:schemeClr val="accent3">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3"/>
                      </a:solidFill>
                      <a:effectLst/>
                      <a:latin typeface="+mn-lt"/>
                      <a:ea typeface="+mn-ea"/>
                      <a:cs typeface="+mn-cs"/>
                    </a:defRPr>
                  </a:pPr>
                  <a:endParaRPr lang="fr-FR"/>
                </a:p>
              </c:txPr>
              <c:dLblPos val="inEnd"/>
              <c:showLegendKey val="0"/>
              <c:showVal val="0"/>
              <c:showCatName val="1"/>
              <c:showSerName val="0"/>
              <c:showPercent val="1"/>
              <c:showBubbleSize val="0"/>
              <c:extLst>
                <c:ext xmlns:c16="http://schemas.microsoft.com/office/drawing/2014/chart" uri="{C3380CC4-5D6E-409C-BE32-E72D297353CC}">
                  <c16:uniqueId val="{00000002-5CB4-4A31-B73E-2003A267E489}"/>
                </c:ext>
              </c:extLst>
            </c:dLbl>
            <c:dLbl>
              <c:idx val="3"/>
              <c:spPr>
                <a:solidFill>
                  <a:schemeClr val="lt1">
                    <a:alpha val="90000"/>
                  </a:schemeClr>
                </a:solidFill>
                <a:ln w="12700" cap="flat" cmpd="sng" algn="ctr">
                  <a:solidFill>
                    <a:schemeClr val="accent4"/>
                  </a:solidFill>
                  <a:round/>
                </a:ln>
                <a:effectLst>
                  <a:outerShdw blurRad="50800" dist="38100" dir="2700000" algn="tl" rotWithShape="0">
                    <a:schemeClr val="accent4">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4"/>
                      </a:solidFill>
                      <a:effectLst/>
                      <a:latin typeface="+mn-lt"/>
                      <a:ea typeface="+mn-ea"/>
                      <a:cs typeface="+mn-cs"/>
                    </a:defRPr>
                  </a:pPr>
                  <a:endParaRPr lang="fr-FR"/>
                </a:p>
              </c:txPr>
              <c:dLblPos val="inEnd"/>
              <c:showLegendKey val="0"/>
              <c:showVal val="0"/>
              <c:showCatName val="1"/>
              <c:showSerName val="0"/>
              <c:showPercent val="1"/>
              <c:showBubbleSize val="0"/>
              <c:extLst>
                <c:ext xmlns:c16="http://schemas.microsoft.com/office/drawing/2014/chart" uri="{C3380CC4-5D6E-409C-BE32-E72D297353CC}">
                  <c16:uniqueId val="{00000005-5CB4-4A31-B73E-2003A267E489}"/>
                </c:ext>
              </c:extLst>
            </c:dLbl>
            <c:spPr>
              <a:solidFill>
                <a:srgbClr val="FFFFFF">
                  <a:alpha val="90000"/>
                </a:srgbClr>
              </a:solidFill>
              <a:ln w="12700" cap="flat" cmpd="sng" algn="ctr">
                <a:solidFill>
                  <a:srgbClr val="E2DAC7"/>
                </a:solidFill>
                <a:round/>
              </a:ln>
              <a:effectLst>
                <a:outerShdw blurRad="50800" dist="38100" dir="2700000" algn="tl" rotWithShape="0">
                  <a:srgbClr val="E2DAC7">
                    <a:lumMod val="75000"/>
                    <a:alpha val="40000"/>
                  </a:srgbClr>
                </a:outerShdw>
              </a:effectLst>
            </c:spPr>
            <c:dLblPos val="inEnd"/>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Feuil1!$A$2:$A$5</c:f>
              <c:strCache>
                <c:ptCount val="3"/>
                <c:pt idx="0">
                  <c:v>infrastructures</c:v>
                </c:pt>
                <c:pt idx="1">
                  <c:v>salaires </c:v>
                </c:pt>
                <c:pt idx="2">
                  <c:v>fournitures</c:v>
                </c:pt>
              </c:strCache>
            </c:strRef>
          </c:cat>
          <c:val>
            <c:numRef>
              <c:f>Feuil1!$B$2:$B$5</c:f>
              <c:numCache>
                <c:formatCode>General</c:formatCode>
                <c:ptCount val="4"/>
                <c:pt idx="0">
                  <c:v>35</c:v>
                </c:pt>
                <c:pt idx="1">
                  <c:v>50</c:v>
                </c:pt>
                <c:pt idx="2">
                  <c:v>15</c:v>
                </c:pt>
              </c:numCache>
            </c:numRef>
          </c:val>
          <c:extLst>
            <c:ext xmlns:c16="http://schemas.microsoft.com/office/drawing/2014/chart" uri="{C3380CC4-5D6E-409C-BE32-E72D297353CC}">
              <c16:uniqueId val="{00000000-5CB4-4A31-B73E-2003A267E489}"/>
            </c:ext>
          </c:extLst>
        </c:ser>
        <c:dLbls>
          <c:dLblPos val="in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err="1"/>
              <a:t>nombre</a:t>
            </a:r>
            <a:r>
              <a:rPr lang="en-US" dirty="0"/>
              <a:t> </a:t>
            </a:r>
            <a:r>
              <a:rPr lang="en-US" dirty="0" err="1"/>
              <a:t>d'établissemts</a:t>
            </a:r>
            <a:r>
              <a:rPr lang="en-US" dirty="0"/>
              <a:t> </a:t>
            </a:r>
            <a:r>
              <a:rPr lang="en-US" dirty="0" err="1"/>
              <a:t>préscolaires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24122117186782316"/>
          <c:y val="0.44387719625365218"/>
          <c:w val="0.75877882813217679"/>
          <c:h val="0.22803259164906534"/>
        </c:manualLayout>
      </c:layout>
      <c:bar3DChart>
        <c:barDir val="col"/>
        <c:grouping val="clustered"/>
        <c:varyColors val="0"/>
        <c:ser>
          <c:idx val="0"/>
          <c:order val="0"/>
          <c:tx>
            <c:strRef>
              <c:f>Sheet1!$B$1</c:f>
              <c:strCache>
                <c:ptCount val="1"/>
                <c:pt idx="0">
                  <c:v>2019/2020</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915.49099999999999</c:v>
                </c:pt>
              </c:numCache>
            </c:numRef>
          </c:val>
          <c:extLst>
            <c:ext xmlns:c16="http://schemas.microsoft.com/office/drawing/2014/chart" uri="{C3380CC4-5D6E-409C-BE32-E72D297353CC}">
              <c16:uniqueId val="{00000000-5440-40D9-A28D-FDBE48138939}"/>
            </c:ext>
          </c:extLst>
        </c:ser>
        <c:ser>
          <c:idx val="1"/>
          <c:order val="1"/>
          <c:tx>
            <c:strRef>
              <c:f>Sheet1!$C$1</c:f>
              <c:strCache>
                <c:ptCount val="1"/>
                <c:pt idx="0">
                  <c:v>2020/2021</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931.39300000000003</c:v>
                </c:pt>
              </c:numCache>
            </c:numRef>
          </c:val>
          <c:extLst>
            <c:ext xmlns:c16="http://schemas.microsoft.com/office/drawing/2014/chart" uri="{C3380CC4-5D6E-409C-BE32-E72D297353CC}">
              <c16:uniqueId val="{00000001-5440-40D9-A28D-FDBE48138939}"/>
            </c:ext>
          </c:extLst>
        </c:ser>
        <c:dLbls>
          <c:showLegendKey val="0"/>
          <c:showVal val="1"/>
          <c:showCatName val="0"/>
          <c:showSerName val="0"/>
          <c:showPercent val="0"/>
          <c:showBubbleSize val="0"/>
        </c:dLbls>
        <c:gapWidth val="150"/>
        <c:shape val="box"/>
        <c:axId val="-985591680"/>
        <c:axId val="-985601472"/>
        <c:axId val="0"/>
      </c:bar3DChart>
      <c:catAx>
        <c:axId val="-98559168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985601472"/>
        <c:crosses val="autoZero"/>
        <c:auto val="1"/>
        <c:lblAlgn val="ctr"/>
        <c:lblOffset val="100"/>
        <c:noMultiLvlLbl val="0"/>
      </c:catAx>
      <c:valAx>
        <c:axId val="-985601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985591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nombre </a:t>
            </a:r>
            <a:r>
              <a:rPr lang="en-US" dirty="0" err="1"/>
              <a:t>d'enfants</a:t>
            </a:r>
            <a:r>
              <a:rPr lang="en-US" dirty="0"/>
              <a:t> </a:t>
            </a:r>
            <a:r>
              <a:rPr lang="en-US" dirty="0" err="1"/>
              <a:t>inscrits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Sheet1!$B$1</c:f>
              <c:strCache>
                <c:ptCount val="1"/>
                <c:pt idx="0">
                  <c:v>2020/2021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893.65800000000002</c:v>
                </c:pt>
              </c:numCache>
            </c:numRef>
          </c:val>
          <c:extLst>
            <c:ext xmlns:c16="http://schemas.microsoft.com/office/drawing/2014/chart" uri="{C3380CC4-5D6E-409C-BE32-E72D297353CC}">
              <c16:uniqueId val="{00000000-99B0-44CA-8721-8951B4ED896B}"/>
            </c:ext>
          </c:extLst>
        </c:ser>
        <c:ser>
          <c:idx val="1"/>
          <c:order val="1"/>
          <c:tx>
            <c:strRef>
              <c:f>Sheet1!$C$1</c:f>
              <c:strCache>
                <c:ptCount val="1"/>
                <c:pt idx="0">
                  <c:v>2021/2022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571.30100000000004</c:v>
                </c:pt>
              </c:numCache>
            </c:numRef>
          </c:val>
          <c:extLst>
            <c:ext xmlns:c16="http://schemas.microsoft.com/office/drawing/2014/chart" uri="{C3380CC4-5D6E-409C-BE32-E72D297353CC}">
              <c16:uniqueId val="{00000001-99B0-44CA-8721-8951B4ED896B}"/>
            </c:ext>
          </c:extLst>
        </c:ser>
        <c:dLbls>
          <c:dLblPos val="outEnd"/>
          <c:showLegendKey val="0"/>
          <c:showVal val="1"/>
          <c:showCatName val="0"/>
          <c:showSerName val="0"/>
          <c:showPercent val="0"/>
          <c:showBubbleSize val="0"/>
        </c:dLbls>
        <c:gapWidth val="219"/>
        <c:overlap val="-27"/>
        <c:axId val="-985603648"/>
        <c:axId val="-985604736"/>
      </c:barChart>
      <c:catAx>
        <c:axId val="-985603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985604736"/>
        <c:crosses val="autoZero"/>
        <c:auto val="1"/>
        <c:lblAlgn val="ctr"/>
        <c:lblOffset val="100"/>
        <c:noMultiLvlLbl val="0"/>
      </c:catAx>
      <c:valAx>
        <c:axId val="-9856047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9856036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3531504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3249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6368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a2609c4100_0_1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a2609c4100_0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97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ac7ad3de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ac7ad3de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097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120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ac7537cc3f_0_2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ac7537cc3f_0_2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809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497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8644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ac7ad3de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ac7ad3de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25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142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ac7ad3de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ac7ad3de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4848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95b965402b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95b965402b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0852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323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ac7ad3de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ac7ad3de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212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615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335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417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ac7537cc3f_0_2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ac7537cc3f_0_2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a:extLst>
            <a:ext uri="{FF2B5EF4-FFF2-40B4-BE49-F238E27FC236}">
              <a16:creationId xmlns:a16="http://schemas.microsoft.com/office/drawing/2014/main" id="{BC2A2C44-098F-E833-CDAF-CA438E8AA4EF}"/>
            </a:ext>
          </a:extLst>
        </p:cNvPr>
        <p:cNvGrpSpPr/>
        <p:nvPr/>
      </p:nvGrpSpPr>
      <p:grpSpPr>
        <a:xfrm>
          <a:off x="0" y="0"/>
          <a:ext cx="0" cy="0"/>
          <a:chOff x="0" y="0"/>
          <a:chExt cx="0" cy="0"/>
        </a:xfrm>
      </p:grpSpPr>
      <p:sp>
        <p:nvSpPr>
          <p:cNvPr id="1470" name="Google Shape;1470;ga2609c4100_0_3577:notes">
            <a:extLst>
              <a:ext uri="{FF2B5EF4-FFF2-40B4-BE49-F238E27FC236}">
                <a16:creationId xmlns:a16="http://schemas.microsoft.com/office/drawing/2014/main" id="{53021A68-AF8E-2AF8-A036-6014A8703B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a2609c4100_0_3577:notes">
            <a:extLst>
              <a:ext uri="{FF2B5EF4-FFF2-40B4-BE49-F238E27FC236}">
                <a16:creationId xmlns:a16="http://schemas.microsoft.com/office/drawing/2014/main" id="{579251DA-73F4-6B77-515B-9EA0FD1322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322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a:extLst>
            <a:ext uri="{FF2B5EF4-FFF2-40B4-BE49-F238E27FC236}">
              <a16:creationId xmlns:a16="http://schemas.microsoft.com/office/drawing/2014/main" id="{B639AE93-30D7-1822-E484-49B1DC333929}"/>
            </a:ext>
          </a:extLst>
        </p:cNvPr>
        <p:cNvGrpSpPr/>
        <p:nvPr/>
      </p:nvGrpSpPr>
      <p:grpSpPr>
        <a:xfrm>
          <a:off x="0" y="0"/>
          <a:ext cx="0" cy="0"/>
          <a:chOff x="0" y="0"/>
          <a:chExt cx="0" cy="0"/>
        </a:xfrm>
      </p:grpSpPr>
      <p:sp>
        <p:nvSpPr>
          <p:cNvPr id="1470" name="Google Shape;1470;ga2609c4100_0_3577:notes">
            <a:extLst>
              <a:ext uri="{FF2B5EF4-FFF2-40B4-BE49-F238E27FC236}">
                <a16:creationId xmlns:a16="http://schemas.microsoft.com/office/drawing/2014/main" id="{52CAA94B-9AF1-9C99-1CCA-1504CE2241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a2609c4100_0_3577:notes">
            <a:extLst>
              <a:ext uri="{FF2B5EF4-FFF2-40B4-BE49-F238E27FC236}">
                <a16:creationId xmlns:a16="http://schemas.microsoft.com/office/drawing/2014/main" id="{21276EDB-3ADD-584E-FEE7-B1E61D1052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485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a:extLst>
            <a:ext uri="{FF2B5EF4-FFF2-40B4-BE49-F238E27FC236}">
              <a16:creationId xmlns:a16="http://schemas.microsoft.com/office/drawing/2014/main" id="{CE89CC96-5074-0921-37EB-91D526360CDD}"/>
            </a:ext>
          </a:extLst>
        </p:cNvPr>
        <p:cNvGrpSpPr/>
        <p:nvPr/>
      </p:nvGrpSpPr>
      <p:grpSpPr>
        <a:xfrm>
          <a:off x="0" y="0"/>
          <a:ext cx="0" cy="0"/>
          <a:chOff x="0" y="0"/>
          <a:chExt cx="0" cy="0"/>
        </a:xfrm>
      </p:grpSpPr>
      <p:sp>
        <p:nvSpPr>
          <p:cNvPr id="1219" name="Google Shape;1219;ga2609c4100_0_1164:notes">
            <a:extLst>
              <a:ext uri="{FF2B5EF4-FFF2-40B4-BE49-F238E27FC236}">
                <a16:creationId xmlns:a16="http://schemas.microsoft.com/office/drawing/2014/main" id="{20C6F9C2-DD17-00C4-972C-53C0EB4A08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a2609c4100_0_1164:notes">
            <a:extLst>
              <a:ext uri="{FF2B5EF4-FFF2-40B4-BE49-F238E27FC236}">
                <a16:creationId xmlns:a16="http://schemas.microsoft.com/office/drawing/2014/main" id="{93D1E447-B915-6838-63D9-0B28344396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5108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a:extLst>
            <a:ext uri="{FF2B5EF4-FFF2-40B4-BE49-F238E27FC236}">
              <a16:creationId xmlns:a16="http://schemas.microsoft.com/office/drawing/2014/main" id="{A1662667-6F8F-DB16-D6CF-AC6F5C71B336}"/>
            </a:ext>
          </a:extLst>
        </p:cNvPr>
        <p:cNvGrpSpPr/>
        <p:nvPr/>
      </p:nvGrpSpPr>
      <p:grpSpPr>
        <a:xfrm>
          <a:off x="0" y="0"/>
          <a:ext cx="0" cy="0"/>
          <a:chOff x="0" y="0"/>
          <a:chExt cx="0" cy="0"/>
        </a:xfrm>
      </p:grpSpPr>
      <p:sp>
        <p:nvSpPr>
          <p:cNvPr id="857" name="Google Shape;857;g95b965402b_0_262:notes">
            <a:extLst>
              <a:ext uri="{FF2B5EF4-FFF2-40B4-BE49-F238E27FC236}">
                <a16:creationId xmlns:a16="http://schemas.microsoft.com/office/drawing/2014/main" id="{8741738C-62A4-E6EE-BF30-C856B045D7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95b965402b_0_262:notes">
            <a:extLst>
              <a:ext uri="{FF2B5EF4-FFF2-40B4-BE49-F238E27FC236}">
                <a16:creationId xmlns:a16="http://schemas.microsoft.com/office/drawing/2014/main" id="{44AC4CFC-E4D4-3655-C2C2-259A95DB53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7125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a:extLst>
            <a:ext uri="{FF2B5EF4-FFF2-40B4-BE49-F238E27FC236}">
              <a16:creationId xmlns:a16="http://schemas.microsoft.com/office/drawing/2014/main" id="{311A39DB-AEEC-D5AC-B614-36F3B69F225B}"/>
            </a:ext>
          </a:extLst>
        </p:cNvPr>
        <p:cNvGrpSpPr/>
        <p:nvPr/>
      </p:nvGrpSpPr>
      <p:grpSpPr>
        <a:xfrm>
          <a:off x="0" y="0"/>
          <a:ext cx="0" cy="0"/>
          <a:chOff x="0" y="0"/>
          <a:chExt cx="0" cy="0"/>
        </a:xfrm>
      </p:grpSpPr>
      <p:sp>
        <p:nvSpPr>
          <p:cNvPr id="1189" name="Google Shape;1189;ga2609c4100_0_1116:notes">
            <a:extLst>
              <a:ext uri="{FF2B5EF4-FFF2-40B4-BE49-F238E27FC236}">
                <a16:creationId xmlns:a16="http://schemas.microsoft.com/office/drawing/2014/main" id="{4CABE73D-4694-1B7C-CC9F-ED0A4F2F08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a2609c4100_0_1116:notes">
            <a:extLst>
              <a:ext uri="{FF2B5EF4-FFF2-40B4-BE49-F238E27FC236}">
                <a16:creationId xmlns:a16="http://schemas.microsoft.com/office/drawing/2014/main" id="{7B847949-81C2-C52B-E1E6-FFAE87883E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45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a:extLst>
            <a:ext uri="{FF2B5EF4-FFF2-40B4-BE49-F238E27FC236}">
              <a16:creationId xmlns:a16="http://schemas.microsoft.com/office/drawing/2014/main" id="{037145AB-7FC2-1E19-1E71-BF5ACDC663EB}"/>
            </a:ext>
          </a:extLst>
        </p:cNvPr>
        <p:cNvGrpSpPr/>
        <p:nvPr/>
      </p:nvGrpSpPr>
      <p:grpSpPr>
        <a:xfrm>
          <a:off x="0" y="0"/>
          <a:ext cx="0" cy="0"/>
          <a:chOff x="0" y="0"/>
          <a:chExt cx="0" cy="0"/>
        </a:xfrm>
      </p:grpSpPr>
      <p:sp>
        <p:nvSpPr>
          <p:cNvPr id="1219" name="Google Shape;1219;ga2609c4100_0_1164:notes">
            <a:extLst>
              <a:ext uri="{FF2B5EF4-FFF2-40B4-BE49-F238E27FC236}">
                <a16:creationId xmlns:a16="http://schemas.microsoft.com/office/drawing/2014/main" id="{164C3B6D-0E39-3581-3AFB-E220BD8E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a2609c4100_0_1164:notes">
            <a:extLst>
              <a:ext uri="{FF2B5EF4-FFF2-40B4-BE49-F238E27FC236}">
                <a16:creationId xmlns:a16="http://schemas.microsoft.com/office/drawing/2014/main" id="{BE5B726A-687D-7FB7-F0B3-DD8CF171DF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9848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a:extLst>
            <a:ext uri="{FF2B5EF4-FFF2-40B4-BE49-F238E27FC236}">
              <a16:creationId xmlns:a16="http://schemas.microsoft.com/office/drawing/2014/main" id="{24709C75-22FF-488D-75E9-DFDAFE2407F2}"/>
            </a:ext>
          </a:extLst>
        </p:cNvPr>
        <p:cNvGrpSpPr/>
        <p:nvPr/>
      </p:nvGrpSpPr>
      <p:grpSpPr>
        <a:xfrm>
          <a:off x="0" y="0"/>
          <a:ext cx="0" cy="0"/>
          <a:chOff x="0" y="0"/>
          <a:chExt cx="0" cy="0"/>
        </a:xfrm>
      </p:grpSpPr>
      <p:sp>
        <p:nvSpPr>
          <p:cNvPr id="1189" name="Google Shape;1189;ga2609c4100_0_1116:notes">
            <a:extLst>
              <a:ext uri="{FF2B5EF4-FFF2-40B4-BE49-F238E27FC236}">
                <a16:creationId xmlns:a16="http://schemas.microsoft.com/office/drawing/2014/main" id="{2EC1033F-800F-A556-F3CF-787C48AE7C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a2609c4100_0_1116:notes">
            <a:extLst>
              <a:ext uri="{FF2B5EF4-FFF2-40B4-BE49-F238E27FC236}">
                <a16:creationId xmlns:a16="http://schemas.microsoft.com/office/drawing/2014/main" id="{A21CF606-7B7A-2249-BC90-BE52A18A99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427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a:extLst>
            <a:ext uri="{FF2B5EF4-FFF2-40B4-BE49-F238E27FC236}">
              <a16:creationId xmlns:a16="http://schemas.microsoft.com/office/drawing/2014/main" id="{524DDE80-C13A-7015-78A2-BD79B5D178CD}"/>
            </a:ext>
          </a:extLst>
        </p:cNvPr>
        <p:cNvGrpSpPr/>
        <p:nvPr/>
      </p:nvGrpSpPr>
      <p:grpSpPr>
        <a:xfrm>
          <a:off x="0" y="0"/>
          <a:ext cx="0" cy="0"/>
          <a:chOff x="0" y="0"/>
          <a:chExt cx="0" cy="0"/>
        </a:xfrm>
      </p:grpSpPr>
      <p:sp>
        <p:nvSpPr>
          <p:cNvPr id="1219" name="Google Shape;1219;ga2609c4100_0_1164:notes">
            <a:extLst>
              <a:ext uri="{FF2B5EF4-FFF2-40B4-BE49-F238E27FC236}">
                <a16:creationId xmlns:a16="http://schemas.microsoft.com/office/drawing/2014/main" id="{6C696C51-3C43-44FC-C09A-4692755CBA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a2609c4100_0_1164:notes">
            <a:extLst>
              <a:ext uri="{FF2B5EF4-FFF2-40B4-BE49-F238E27FC236}">
                <a16:creationId xmlns:a16="http://schemas.microsoft.com/office/drawing/2014/main" id="{BFA0D561-3590-DFBD-C2B7-EF6D2259EC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438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a:extLst>
            <a:ext uri="{FF2B5EF4-FFF2-40B4-BE49-F238E27FC236}">
              <a16:creationId xmlns:a16="http://schemas.microsoft.com/office/drawing/2014/main" id="{4F8F7C05-A17A-0BAA-645B-DC84BCA4A3D4}"/>
            </a:ext>
          </a:extLst>
        </p:cNvPr>
        <p:cNvGrpSpPr/>
        <p:nvPr/>
      </p:nvGrpSpPr>
      <p:grpSpPr>
        <a:xfrm>
          <a:off x="0" y="0"/>
          <a:ext cx="0" cy="0"/>
          <a:chOff x="0" y="0"/>
          <a:chExt cx="0" cy="0"/>
        </a:xfrm>
      </p:grpSpPr>
      <p:sp>
        <p:nvSpPr>
          <p:cNvPr id="1189" name="Google Shape;1189;ga2609c4100_0_1116:notes">
            <a:extLst>
              <a:ext uri="{FF2B5EF4-FFF2-40B4-BE49-F238E27FC236}">
                <a16:creationId xmlns:a16="http://schemas.microsoft.com/office/drawing/2014/main" id="{F851A844-7302-B2AB-3CA6-2EEF6C0A83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a2609c4100_0_1116:notes">
            <a:extLst>
              <a:ext uri="{FF2B5EF4-FFF2-40B4-BE49-F238E27FC236}">
                <a16:creationId xmlns:a16="http://schemas.microsoft.com/office/drawing/2014/main" id="{50BB9433-DEE5-92B7-8414-868E914A32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046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a:extLst>
            <a:ext uri="{FF2B5EF4-FFF2-40B4-BE49-F238E27FC236}">
              <a16:creationId xmlns:a16="http://schemas.microsoft.com/office/drawing/2014/main" id="{4BE79028-5633-450D-8D9C-A1632548C4F4}"/>
            </a:ext>
          </a:extLst>
        </p:cNvPr>
        <p:cNvGrpSpPr/>
        <p:nvPr/>
      </p:nvGrpSpPr>
      <p:grpSpPr>
        <a:xfrm>
          <a:off x="0" y="0"/>
          <a:ext cx="0" cy="0"/>
          <a:chOff x="0" y="0"/>
          <a:chExt cx="0" cy="0"/>
        </a:xfrm>
      </p:grpSpPr>
      <p:sp>
        <p:nvSpPr>
          <p:cNvPr id="1219" name="Google Shape;1219;ga2609c4100_0_1164:notes">
            <a:extLst>
              <a:ext uri="{FF2B5EF4-FFF2-40B4-BE49-F238E27FC236}">
                <a16:creationId xmlns:a16="http://schemas.microsoft.com/office/drawing/2014/main" id="{D377C69B-F3B5-6BF3-BD1D-F67E562616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a2609c4100_0_1164:notes">
            <a:extLst>
              <a:ext uri="{FF2B5EF4-FFF2-40B4-BE49-F238E27FC236}">
                <a16:creationId xmlns:a16="http://schemas.microsoft.com/office/drawing/2014/main" id="{4BF03F87-D97A-ED71-777A-F65D148CDC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91996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a:extLst>
            <a:ext uri="{FF2B5EF4-FFF2-40B4-BE49-F238E27FC236}">
              <a16:creationId xmlns:a16="http://schemas.microsoft.com/office/drawing/2014/main" id="{DF291BDE-0595-A4D7-2EDC-271FAB8602BE}"/>
            </a:ext>
          </a:extLst>
        </p:cNvPr>
        <p:cNvGrpSpPr/>
        <p:nvPr/>
      </p:nvGrpSpPr>
      <p:grpSpPr>
        <a:xfrm>
          <a:off x="0" y="0"/>
          <a:ext cx="0" cy="0"/>
          <a:chOff x="0" y="0"/>
          <a:chExt cx="0" cy="0"/>
        </a:xfrm>
      </p:grpSpPr>
      <p:sp>
        <p:nvSpPr>
          <p:cNvPr id="1189" name="Google Shape;1189;ga2609c4100_0_1116:notes">
            <a:extLst>
              <a:ext uri="{FF2B5EF4-FFF2-40B4-BE49-F238E27FC236}">
                <a16:creationId xmlns:a16="http://schemas.microsoft.com/office/drawing/2014/main" id="{7770C486-C637-731E-4441-794CB8483D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a2609c4100_0_1116:notes">
            <a:extLst>
              <a:ext uri="{FF2B5EF4-FFF2-40B4-BE49-F238E27FC236}">
                <a16:creationId xmlns:a16="http://schemas.microsoft.com/office/drawing/2014/main" id="{51622AC3-4D85-F175-BF19-7446157F3D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441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a:extLst>
            <a:ext uri="{FF2B5EF4-FFF2-40B4-BE49-F238E27FC236}">
              <a16:creationId xmlns:a16="http://schemas.microsoft.com/office/drawing/2014/main" id="{D28F6284-F0F4-8C85-7B0B-6C987DB172F4}"/>
            </a:ext>
          </a:extLst>
        </p:cNvPr>
        <p:cNvGrpSpPr/>
        <p:nvPr/>
      </p:nvGrpSpPr>
      <p:grpSpPr>
        <a:xfrm>
          <a:off x="0" y="0"/>
          <a:ext cx="0" cy="0"/>
          <a:chOff x="0" y="0"/>
          <a:chExt cx="0" cy="0"/>
        </a:xfrm>
      </p:grpSpPr>
      <p:sp>
        <p:nvSpPr>
          <p:cNvPr id="1219" name="Google Shape;1219;ga2609c4100_0_1164:notes">
            <a:extLst>
              <a:ext uri="{FF2B5EF4-FFF2-40B4-BE49-F238E27FC236}">
                <a16:creationId xmlns:a16="http://schemas.microsoft.com/office/drawing/2014/main" id="{967D13DD-A715-5B5B-AC09-AC84A7E578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a2609c4100_0_1164:notes">
            <a:extLst>
              <a:ext uri="{FF2B5EF4-FFF2-40B4-BE49-F238E27FC236}">
                <a16:creationId xmlns:a16="http://schemas.microsoft.com/office/drawing/2014/main" id="{AB5AB9DB-799A-9740-821A-D6BD1C2512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9769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a:extLst>
            <a:ext uri="{FF2B5EF4-FFF2-40B4-BE49-F238E27FC236}">
              <a16:creationId xmlns:a16="http://schemas.microsoft.com/office/drawing/2014/main" id="{EE544398-CF3B-8321-C1EE-F90055DA7329}"/>
            </a:ext>
          </a:extLst>
        </p:cNvPr>
        <p:cNvGrpSpPr/>
        <p:nvPr/>
      </p:nvGrpSpPr>
      <p:grpSpPr>
        <a:xfrm>
          <a:off x="0" y="0"/>
          <a:ext cx="0" cy="0"/>
          <a:chOff x="0" y="0"/>
          <a:chExt cx="0" cy="0"/>
        </a:xfrm>
      </p:grpSpPr>
      <p:sp>
        <p:nvSpPr>
          <p:cNvPr id="1189" name="Google Shape;1189;ga2609c4100_0_1116:notes">
            <a:extLst>
              <a:ext uri="{FF2B5EF4-FFF2-40B4-BE49-F238E27FC236}">
                <a16:creationId xmlns:a16="http://schemas.microsoft.com/office/drawing/2014/main" id="{0E476B84-C577-71EE-5577-20ABE4262E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a2609c4100_0_1116:notes">
            <a:extLst>
              <a:ext uri="{FF2B5EF4-FFF2-40B4-BE49-F238E27FC236}">
                <a16:creationId xmlns:a16="http://schemas.microsoft.com/office/drawing/2014/main" id="{AF8C6B76-452E-2DD6-4000-A91661F93F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745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3162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ac7537cc3f_0_2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ac7537cc3f_0_2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4491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a:extLst>
            <a:ext uri="{FF2B5EF4-FFF2-40B4-BE49-F238E27FC236}">
              <a16:creationId xmlns:a16="http://schemas.microsoft.com/office/drawing/2014/main" id="{A1662667-6F8F-DB16-D6CF-AC6F5C71B336}"/>
            </a:ext>
          </a:extLst>
        </p:cNvPr>
        <p:cNvGrpSpPr/>
        <p:nvPr/>
      </p:nvGrpSpPr>
      <p:grpSpPr>
        <a:xfrm>
          <a:off x="0" y="0"/>
          <a:ext cx="0" cy="0"/>
          <a:chOff x="0" y="0"/>
          <a:chExt cx="0" cy="0"/>
        </a:xfrm>
      </p:grpSpPr>
      <p:sp>
        <p:nvSpPr>
          <p:cNvPr id="857" name="Google Shape;857;g95b965402b_0_262:notes">
            <a:extLst>
              <a:ext uri="{FF2B5EF4-FFF2-40B4-BE49-F238E27FC236}">
                <a16:creationId xmlns:a16="http://schemas.microsoft.com/office/drawing/2014/main" id="{8741738C-62A4-E6EE-BF30-C856B045D7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95b965402b_0_262:notes">
            <a:extLst>
              <a:ext uri="{FF2B5EF4-FFF2-40B4-BE49-F238E27FC236}">
                <a16:creationId xmlns:a16="http://schemas.microsoft.com/office/drawing/2014/main" id="{44AC4CFC-E4D4-3655-C2C2-259A95DB53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71255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ac7537cc3f_0_2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ac7537cc3f_0_2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5248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95b965402b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95b965402b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3031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ac7537cc3f_0_3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ac7537cc3f_0_3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9119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a:extLst>
            <a:ext uri="{FF2B5EF4-FFF2-40B4-BE49-F238E27FC236}">
              <a16:creationId xmlns:a16="http://schemas.microsoft.com/office/drawing/2014/main" id="{D044FC49-D2B9-72AF-87BC-0CDF199E101C}"/>
            </a:ext>
          </a:extLst>
        </p:cNvPr>
        <p:cNvGrpSpPr/>
        <p:nvPr/>
      </p:nvGrpSpPr>
      <p:grpSpPr>
        <a:xfrm>
          <a:off x="0" y="0"/>
          <a:ext cx="0" cy="0"/>
          <a:chOff x="0" y="0"/>
          <a:chExt cx="0" cy="0"/>
        </a:xfrm>
      </p:grpSpPr>
      <p:sp>
        <p:nvSpPr>
          <p:cNvPr id="1569" name="Google Shape;1569;ga2609c4100_0_4112:notes">
            <a:extLst>
              <a:ext uri="{FF2B5EF4-FFF2-40B4-BE49-F238E27FC236}">
                <a16:creationId xmlns:a16="http://schemas.microsoft.com/office/drawing/2014/main" id="{9132BA9C-4AFB-C93E-7792-756290BD2A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a2609c4100_0_4112:notes">
            <a:extLst>
              <a:ext uri="{FF2B5EF4-FFF2-40B4-BE49-F238E27FC236}">
                <a16:creationId xmlns:a16="http://schemas.microsoft.com/office/drawing/2014/main" id="{A5A0478A-82AA-550E-F844-566021ECED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92346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a:extLst>
            <a:ext uri="{FF2B5EF4-FFF2-40B4-BE49-F238E27FC236}">
              <a16:creationId xmlns:a16="http://schemas.microsoft.com/office/drawing/2014/main" id="{CE49D272-E092-487B-CE8A-8784CFD2DFF9}"/>
            </a:ext>
          </a:extLst>
        </p:cNvPr>
        <p:cNvGrpSpPr/>
        <p:nvPr/>
      </p:nvGrpSpPr>
      <p:grpSpPr>
        <a:xfrm>
          <a:off x="0" y="0"/>
          <a:ext cx="0" cy="0"/>
          <a:chOff x="0" y="0"/>
          <a:chExt cx="0" cy="0"/>
        </a:xfrm>
      </p:grpSpPr>
      <p:sp>
        <p:nvSpPr>
          <p:cNvPr id="1082" name="Google Shape;1082;gac7537cc3f_0_3710:notes">
            <a:extLst>
              <a:ext uri="{FF2B5EF4-FFF2-40B4-BE49-F238E27FC236}">
                <a16:creationId xmlns:a16="http://schemas.microsoft.com/office/drawing/2014/main" id="{70FA1EDC-A717-B40F-BF55-16E6863019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ac7537cc3f_0_3710:notes">
            <a:extLst>
              <a:ext uri="{FF2B5EF4-FFF2-40B4-BE49-F238E27FC236}">
                <a16:creationId xmlns:a16="http://schemas.microsoft.com/office/drawing/2014/main" id="{E980BEB7-2F79-6802-35C5-F65AED867E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08103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ac7537cc3f_0_3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ac7537cc3f_0_3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18144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a:extLst>
            <a:ext uri="{FF2B5EF4-FFF2-40B4-BE49-F238E27FC236}">
              <a16:creationId xmlns:a16="http://schemas.microsoft.com/office/drawing/2014/main" id="{2E63F05E-4ABB-4EA4-3E3A-1D86FED56D87}"/>
            </a:ext>
          </a:extLst>
        </p:cNvPr>
        <p:cNvGrpSpPr/>
        <p:nvPr/>
      </p:nvGrpSpPr>
      <p:grpSpPr>
        <a:xfrm>
          <a:off x="0" y="0"/>
          <a:ext cx="0" cy="0"/>
          <a:chOff x="0" y="0"/>
          <a:chExt cx="0" cy="0"/>
        </a:xfrm>
      </p:grpSpPr>
      <p:sp>
        <p:nvSpPr>
          <p:cNvPr id="1189" name="Google Shape;1189;ga2609c4100_0_1116:notes">
            <a:extLst>
              <a:ext uri="{FF2B5EF4-FFF2-40B4-BE49-F238E27FC236}">
                <a16:creationId xmlns:a16="http://schemas.microsoft.com/office/drawing/2014/main" id="{97616089-565F-77B2-8049-3D925FC221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a2609c4100_0_1116:notes">
            <a:extLst>
              <a:ext uri="{FF2B5EF4-FFF2-40B4-BE49-F238E27FC236}">
                <a16:creationId xmlns:a16="http://schemas.microsoft.com/office/drawing/2014/main" id="{FF6C1D39-F4FE-E6DB-375C-B4D22220A4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0527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ac7537cc3f_0_2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ac7537cc3f_0_2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13731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ac7ad3de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ac7ad3de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4329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1067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26892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ac7537cc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ac7537cc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99888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ac7537cc3f_0_2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ac7537cc3f_0_2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15756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ac7ad3de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ac7ad3de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84164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13879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ac7537cc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ac7537cc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64654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ac7537cc3f_0_2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ac7537cc3f_0_2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90600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ac7ad3de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ac7ad3de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21258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4556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ac7537cc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ac7537cc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794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ac7537cc3f_0_2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ac7537cc3f_0_2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69863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ac7537cc3f_0_2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ac7537cc3f_0_2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0014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95b965402b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95b965402b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5821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62369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ac7537cc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ac7537cc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8333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ac7537cc3f_0_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ac7537cc3f_0_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8163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ac7537cc3f_0_3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ac7537cc3f_0_3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5965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3921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ac7537cc3f_0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ac7537cc3f_0_1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4234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5363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631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46734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ac7537cc3f_0_2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ac7537cc3f_0_2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8093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ac7ad3de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ac7ad3de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305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7329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ac7537cc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ac7537cc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5456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ac7537cc3f_0_2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ac7537cc3f_0_2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4697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ac7537cc3f_0_3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ac7537cc3f_0_3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5860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ac7ad3de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ac7ad3de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8140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a2609c4100_0_2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a2609c4100_0_2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42455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a2609c4100_0_3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a2609c4100_0_3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06328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a2609c4100_0_3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a2609c4100_0_3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341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a2609c4100_0_1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a2609c4100_0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71362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a2609c4100_0_3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a2609c4100_0_3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4477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20717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7668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2090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90609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95b965402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95b965402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742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ac7ad3de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ac7ad3de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762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864400" y="1287829"/>
            <a:ext cx="3410700" cy="178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2849850" y="3562582"/>
            <a:ext cx="3447300" cy="905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2"/>
        <p:cNvGrpSpPr/>
        <p:nvPr/>
      </p:nvGrpSpPr>
      <p:grpSpPr>
        <a:xfrm>
          <a:off x="0" y="0"/>
          <a:ext cx="0" cy="0"/>
          <a:chOff x="0" y="0"/>
          <a:chExt cx="0" cy="0"/>
        </a:xfrm>
      </p:grpSpPr>
      <p:grpSp>
        <p:nvGrpSpPr>
          <p:cNvPr id="53" name="Google Shape;53;p5"/>
          <p:cNvGrpSpPr/>
          <p:nvPr/>
        </p:nvGrpSpPr>
        <p:grpSpPr>
          <a:xfrm>
            <a:off x="155326" y="91359"/>
            <a:ext cx="8833348" cy="4894379"/>
            <a:chOff x="375925" y="955900"/>
            <a:chExt cx="6888675" cy="3816875"/>
          </a:xfrm>
        </p:grpSpPr>
        <p:sp>
          <p:nvSpPr>
            <p:cNvPr id="54" name="Google Shape;54;p5"/>
            <p:cNvSpPr/>
            <p:nvPr/>
          </p:nvSpPr>
          <p:spPr>
            <a:xfrm>
              <a:off x="375925" y="956200"/>
              <a:ext cx="6888675" cy="3816575"/>
            </a:xfrm>
            <a:custGeom>
              <a:avLst/>
              <a:gdLst/>
              <a:ahLst/>
              <a:cxnLst/>
              <a:rect l="l" t="t" r="r" b="b"/>
              <a:pathLst>
                <a:path w="275547" h="152663" extrusionOk="0">
                  <a:moveTo>
                    <a:pt x="1108" y="0"/>
                  </a:moveTo>
                  <a:cubicBezTo>
                    <a:pt x="501" y="0"/>
                    <a:pt x="1" y="489"/>
                    <a:pt x="1" y="1108"/>
                  </a:cubicBezTo>
                  <a:lnTo>
                    <a:pt x="1" y="151543"/>
                  </a:lnTo>
                  <a:cubicBezTo>
                    <a:pt x="1" y="152162"/>
                    <a:pt x="489" y="152662"/>
                    <a:pt x="1108" y="152662"/>
                  </a:cubicBezTo>
                  <a:lnTo>
                    <a:pt x="274440" y="152662"/>
                  </a:lnTo>
                  <a:cubicBezTo>
                    <a:pt x="275047" y="152662"/>
                    <a:pt x="275547" y="152162"/>
                    <a:pt x="275547" y="151531"/>
                  </a:cubicBezTo>
                  <a:lnTo>
                    <a:pt x="275547" y="1108"/>
                  </a:lnTo>
                  <a:cubicBezTo>
                    <a:pt x="275547" y="501"/>
                    <a:pt x="275059" y="0"/>
                    <a:pt x="274440" y="0"/>
                  </a:cubicBezTo>
                  <a:close/>
                </a:path>
              </a:pathLst>
            </a:custGeom>
            <a:solidFill>
              <a:schemeClr val="accent5"/>
            </a:solidFill>
            <a:ln>
              <a:noFill/>
            </a:ln>
            <a:effectLst>
              <a:outerShdw blurRad="100013" dist="66675" dir="5400000" algn="bl" rotWithShape="0">
                <a:schemeClr val="accent2">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3607875" y="955900"/>
              <a:ext cx="424200" cy="3816875"/>
            </a:xfrm>
            <a:custGeom>
              <a:avLst/>
              <a:gdLst/>
              <a:ahLst/>
              <a:cxnLst/>
              <a:rect l="l" t="t" r="r" b="b"/>
              <a:pathLst>
                <a:path w="16968" h="152675" extrusionOk="0">
                  <a:moveTo>
                    <a:pt x="1" y="1"/>
                  </a:moveTo>
                  <a:lnTo>
                    <a:pt x="1" y="152674"/>
                  </a:lnTo>
                  <a:lnTo>
                    <a:pt x="16967" y="152674"/>
                  </a:lnTo>
                  <a:lnTo>
                    <a:pt x="16967" y="1"/>
                  </a:lnTo>
                  <a:close/>
                </a:path>
              </a:pathLst>
            </a:custGeom>
            <a:solidFill>
              <a:srgbClr val="40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554821" y="1106228"/>
              <a:ext cx="3188800" cy="3530673"/>
            </a:xfrm>
            <a:custGeom>
              <a:avLst/>
              <a:gdLst/>
              <a:ahLst/>
              <a:cxnLst/>
              <a:rect l="l" t="t" r="r" b="b"/>
              <a:pathLst>
                <a:path w="127552" h="135042" extrusionOk="0">
                  <a:moveTo>
                    <a:pt x="0" y="1"/>
                  </a:moveTo>
                  <a:lnTo>
                    <a:pt x="0" y="135041"/>
                  </a:lnTo>
                  <a:lnTo>
                    <a:pt x="127552" y="135041"/>
                  </a:lnTo>
                  <a:lnTo>
                    <a:pt x="12755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599172" y="1106228"/>
              <a:ext cx="3154275" cy="3530673"/>
            </a:xfrm>
            <a:custGeom>
              <a:avLst/>
              <a:gdLst/>
              <a:ahLst/>
              <a:cxnLst/>
              <a:rect l="l" t="t" r="r" b="b"/>
              <a:pathLst>
                <a:path w="126171" h="135042" extrusionOk="0">
                  <a:moveTo>
                    <a:pt x="0" y="1"/>
                  </a:moveTo>
                  <a:lnTo>
                    <a:pt x="0" y="135041"/>
                  </a:lnTo>
                  <a:lnTo>
                    <a:pt x="126171" y="135041"/>
                  </a:lnTo>
                  <a:lnTo>
                    <a:pt x="126171"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763850" y="1258925"/>
              <a:ext cx="90525" cy="3263225"/>
            </a:xfrm>
            <a:custGeom>
              <a:avLst/>
              <a:gdLst/>
              <a:ahLst/>
              <a:cxnLst/>
              <a:rect l="l" t="t" r="r" b="b"/>
              <a:pathLst>
                <a:path w="3621" h="130529" extrusionOk="0">
                  <a:moveTo>
                    <a:pt x="1" y="0"/>
                  </a:moveTo>
                  <a:lnTo>
                    <a:pt x="1" y="130528"/>
                  </a:lnTo>
                  <a:lnTo>
                    <a:pt x="3620" y="130528"/>
                  </a:lnTo>
                  <a:lnTo>
                    <a:pt x="3620" y="0"/>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3703725" y="1074675"/>
              <a:ext cx="217900" cy="218200"/>
            </a:xfrm>
            <a:custGeom>
              <a:avLst/>
              <a:gdLst/>
              <a:ahLst/>
              <a:cxnLst/>
              <a:rect l="l" t="t" r="r" b="b"/>
              <a:pathLst>
                <a:path w="8716" h="8728" extrusionOk="0">
                  <a:moveTo>
                    <a:pt x="4358" y="0"/>
                  </a:moveTo>
                  <a:cubicBezTo>
                    <a:pt x="1941" y="0"/>
                    <a:pt x="0" y="1953"/>
                    <a:pt x="0" y="4358"/>
                  </a:cubicBezTo>
                  <a:cubicBezTo>
                    <a:pt x="0" y="6775"/>
                    <a:pt x="1941" y="8727"/>
                    <a:pt x="4358" y="8727"/>
                  </a:cubicBezTo>
                  <a:cubicBezTo>
                    <a:pt x="6763" y="8727"/>
                    <a:pt x="8716" y="6775"/>
                    <a:pt x="8716" y="4358"/>
                  </a:cubicBezTo>
                  <a:cubicBezTo>
                    <a:pt x="8716" y="1953"/>
                    <a:pt x="6763" y="0"/>
                    <a:pt x="4358"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3703734" y="1131261"/>
              <a:ext cx="217900" cy="193172"/>
            </a:xfrm>
            <a:custGeom>
              <a:avLst/>
              <a:gdLst/>
              <a:ahLst/>
              <a:cxnLst/>
              <a:rect l="l" t="t" r="r" b="b"/>
              <a:pathLst>
                <a:path w="8716" h="8728" extrusionOk="0">
                  <a:moveTo>
                    <a:pt x="4358" y="0"/>
                  </a:moveTo>
                  <a:cubicBezTo>
                    <a:pt x="1941" y="0"/>
                    <a:pt x="0" y="1953"/>
                    <a:pt x="0" y="4370"/>
                  </a:cubicBezTo>
                  <a:cubicBezTo>
                    <a:pt x="0" y="6775"/>
                    <a:pt x="1941" y="8727"/>
                    <a:pt x="4358" y="8727"/>
                  </a:cubicBezTo>
                  <a:cubicBezTo>
                    <a:pt x="6763" y="8727"/>
                    <a:pt x="8716" y="6775"/>
                    <a:pt x="8716" y="4370"/>
                  </a:cubicBezTo>
                  <a:cubicBezTo>
                    <a:pt x="8716" y="1953"/>
                    <a:pt x="6763" y="0"/>
                    <a:pt x="4358" y="0"/>
                  </a:cubicBez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3885598" y="1106228"/>
              <a:ext cx="3176300" cy="3530673"/>
            </a:xfrm>
            <a:custGeom>
              <a:avLst/>
              <a:gdLst/>
              <a:ahLst/>
              <a:cxnLst/>
              <a:rect l="l" t="t" r="r" b="b"/>
              <a:pathLst>
                <a:path w="127052" h="135042" extrusionOk="0">
                  <a:moveTo>
                    <a:pt x="0" y="1"/>
                  </a:moveTo>
                  <a:lnTo>
                    <a:pt x="0" y="135041"/>
                  </a:lnTo>
                  <a:lnTo>
                    <a:pt x="127052" y="135041"/>
                  </a:lnTo>
                  <a:lnTo>
                    <a:pt x="12705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3884698" y="1106228"/>
              <a:ext cx="3137325" cy="3530673"/>
            </a:xfrm>
            <a:custGeom>
              <a:avLst/>
              <a:gdLst/>
              <a:ahLst/>
              <a:cxnLst/>
              <a:rect l="l" t="t" r="r" b="b"/>
              <a:pathLst>
                <a:path w="125493" h="135042" extrusionOk="0">
                  <a:moveTo>
                    <a:pt x="0" y="1"/>
                  </a:moveTo>
                  <a:lnTo>
                    <a:pt x="0" y="135041"/>
                  </a:lnTo>
                  <a:lnTo>
                    <a:pt x="125492" y="135041"/>
                  </a:lnTo>
                  <a:lnTo>
                    <a:pt x="12549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3842723"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645297"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3555800" y="1528600"/>
              <a:ext cx="152700" cy="152725"/>
            </a:xfrm>
            <a:custGeom>
              <a:avLst/>
              <a:gdLst/>
              <a:ahLst/>
              <a:cxnLst/>
              <a:rect l="l" t="t" r="r" b="b"/>
              <a:pathLst>
                <a:path w="6108" h="6109" extrusionOk="0">
                  <a:moveTo>
                    <a:pt x="3060" y="0"/>
                  </a:moveTo>
                  <a:cubicBezTo>
                    <a:pt x="1369" y="0"/>
                    <a:pt x="0" y="1369"/>
                    <a:pt x="0" y="3060"/>
                  </a:cubicBezTo>
                  <a:cubicBezTo>
                    <a:pt x="0" y="4739"/>
                    <a:pt x="1369" y="6108"/>
                    <a:pt x="3060" y="6108"/>
                  </a:cubicBezTo>
                  <a:cubicBezTo>
                    <a:pt x="4739" y="6108"/>
                    <a:pt x="6108" y="4739"/>
                    <a:pt x="6108" y="3060"/>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3916850" y="1529475"/>
              <a:ext cx="152425" cy="152425"/>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3555800" y="1991150"/>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3916850" y="1991750"/>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3555800" y="2495375"/>
              <a:ext cx="152700" cy="152425"/>
            </a:xfrm>
            <a:custGeom>
              <a:avLst/>
              <a:gdLst/>
              <a:ahLst/>
              <a:cxnLst/>
              <a:rect l="l" t="t" r="r" b="b"/>
              <a:pathLst>
                <a:path w="6108" h="6097" extrusionOk="0">
                  <a:moveTo>
                    <a:pt x="3060" y="1"/>
                  </a:moveTo>
                  <a:cubicBezTo>
                    <a:pt x="1369" y="1"/>
                    <a:pt x="0" y="1358"/>
                    <a:pt x="0" y="3049"/>
                  </a:cubicBezTo>
                  <a:cubicBezTo>
                    <a:pt x="0" y="4739"/>
                    <a:pt x="1369" y="6097"/>
                    <a:pt x="3060" y="6097"/>
                  </a:cubicBezTo>
                  <a:cubicBezTo>
                    <a:pt x="4739" y="6097"/>
                    <a:pt x="6108" y="4739"/>
                    <a:pt x="6108" y="3049"/>
                  </a:cubicBezTo>
                  <a:cubicBezTo>
                    <a:pt x="6108" y="1358"/>
                    <a:pt x="4739" y="1"/>
                    <a:pt x="3060"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3916850" y="2495675"/>
              <a:ext cx="152425" cy="152725"/>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3555800" y="2997225"/>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3916850" y="2998125"/>
              <a:ext cx="152425" cy="152425"/>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3555800" y="3503250"/>
              <a:ext cx="152700" cy="152700"/>
            </a:xfrm>
            <a:custGeom>
              <a:avLst/>
              <a:gdLst/>
              <a:ahLst/>
              <a:cxnLst/>
              <a:rect l="l" t="t" r="r" b="b"/>
              <a:pathLst>
                <a:path w="6108" h="6108" extrusionOk="0">
                  <a:moveTo>
                    <a:pt x="3060" y="0"/>
                  </a:moveTo>
                  <a:cubicBezTo>
                    <a:pt x="1369" y="0"/>
                    <a:pt x="0" y="1369"/>
                    <a:pt x="0" y="3048"/>
                  </a:cubicBezTo>
                  <a:cubicBezTo>
                    <a:pt x="0" y="4739"/>
                    <a:pt x="1369" y="6108"/>
                    <a:pt x="3060" y="6108"/>
                  </a:cubicBezTo>
                  <a:cubicBezTo>
                    <a:pt x="4739" y="6108"/>
                    <a:pt x="6108" y="4739"/>
                    <a:pt x="6108" y="3048"/>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3916850" y="3504125"/>
              <a:ext cx="152425" cy="152425"/>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3555800" y="4044975"/>
              <a:ext cx="152700" cy="152425"/>
            </a:xfrm>
            <a:custGeom>
              <a:avLst/>
              <a:gdLst/>
              <a:ahLst/>
              <a:cxnLst/>
              <a:rect l="l" t="t" r="r" b="b"/>
              <a:pathLst>
                <a:path w="6108" h="6097" extrusionOk="0">
                  <a:moveTo>
                    <a:pt x="3060" y="0"/>
                  </a:moveTo>
                  <a:cubicBezTo>
                    <a:pt x="1369" y="0"/>
                    <a:pt x="0" y="1370"/>
                    <a:pt x="0" y="3048"/>
                  </a:cubicBezTo>
                  <a:cubicBezTo>
                    <a:pt x="0" y="4739"/>
                    <a:pt x="1369" y="6096"/>
                    <a:pt x="3060" y="6096"/>
                  </a:cubicBezTo>
                  <a:cubicBezTo>
                    <a:pt x="4739" y="6096"/>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3916850" y="4045575"/>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3615325" y="156372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3615325" y="202657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3615325" y="2530800"/>
              <a:ext cx="394425" cy="82475"/>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3615325" y="303295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3615325" y="3538650"/>
              <a:ext cx="394425" cy="82475"/>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3615325" y="408040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576847" y="1106228"/>
              <a:ext cx="18475" cy="3530673"/>
            </a:xfrm>
            <a:custGeom>
              <a:avLst/>
              <a:gdLst/>
              <a:ahLst/>
              <a:cxnLst/>
              <a:rect l="l" t="t" r="r" b="b"/>
              <a:pathLst>
                <a:path w="739" h="135042" extrusionOk="0">
                  <a:moveTo>
                    <a:pt x="0" y="1"/>
                  </a:moveTo>
                  <a:lnTo>
                    <a:pt x="0"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625072" y="1106228"/>
              <a:ext cx="18775" cy="3530673"/>
            </a:xfrm>
            <a:custGeom>
              <a:avLst/>
              <a:gdLst/>
              <a:ahLst/>
              <a:cxnLst/>
              <a:rect l="l" t="t" r="r" b="b"/>
              <a:pathLst>
                <a:path w="751" h="135042" extrusionOk="0">
                  <a:moveTo>
                    <a:pt x="0" y="1"/>
                  </a:moveTo>
                  <a:lnTo>
                    <a:pt x="0" y="135041"/>
                  </a:lnTo>
                  <a:lnTo>
                    <a:pt x="750" y="135041"/>
                  </a:lnTo>
                  <a:lnTo>
                    <a:pt x="750"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7021099" y="1106228"/>
              <a:ext cx="18475" cy="3530673"/>
            </a:xfrm>
            <a:custGeom>
              <a:avLst/>
              <a:gdLst/>
              <a:ahLst/>
              <a:cxnLst/>
              <a:rect l="l" t="t" r="r" b="b"/>
              <a:pathLst>
                <a:path w="739" h="135042" extrusionOk="0">
                  <a:moveTo>
                    <a:pt x="1" y="1"/>
                  </a:moveTo>
                  <a:lnTo>
                    <a:pt x="1"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6980024" y="1106228"/>
              <a:ext cx="18775" cy="3530673"/>
            </a:xfrm>
            <a:custGeom>
              <a:avLst/>
              <a:gdLst/>
              <a:ahLst/>
              <a:cxnLst/>
              <a:rect l="l" t="t" r="r" b="b"/>
              <a:pathLst>
                <a:path w="751" h="135042" extrusionOk="0">
                  <a:moveTo>
                    <a:pt x="1" y="1"/>
                  </a:moveTo>
                  <a:lnTo>
                    <a:pt x="1" y="135041"/>
                  </a:lnTo>
                  <a:lnTo>
                    <a:pt x="751" y="135041"/>
                  </a:lnTo>
                  <a:lnTo>
                    <a:pt x="751"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5"/>
          <p:cNvSpPr txBox="1">
            <a:spLocks noGrp="1"/>
          </p:cNvSpPr>
          <p:nvPr>
            <p:ph type="subTitle" idx="1"/>
          </p:nvPr>
        </p:nvSpPr>
        <p:spPr>
          <a:xfrm>
            <a:off x="713100" y="2969263"/>
            <a:ext cx="26151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88" name="Google Shape;88;p5"/>
          <p:cNvSpPr txBox="1">
            <a:spLocks noGrp="1"/>
          </p:cNvSpPr>
          <p:nvPr>
            <p:ph type="subTitle" idx="2"/>
          </p:nvPr>
        </p:nvSpPr>
        <p:spPr>
          <a:xfrm>
            <a:off x="713100" y="3372406"/>
            <a:ext cx="2615100" cy="106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9" name="Google Shape;89;p5"/>
          <p:cNvSpPr txBox="1">
            <a:spLocks noGrp="1"/>
          </p:cNvSpPr>
          <p:nvPr>
            <p:ph type="title"/>
          </p:nvPr>
        </p:nvSpPr>
        <p:spPr>
          <a:xfrm>
            <a:off x="713100" y="445025"/>
            <a:ext cx="3438000" cy="106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5"/>
          <p:cNvSpPr txBox="1">
            <a:spLocks noGrp="1"/>
          </p:cNvSpPr>
          <p:nvPr>
            <p:ph type="subTitle" idx="3"/>
          </p:nvPr>
        </p:nvSpPr>
        <p:spPr>
          <a:xfrm>
            <a:off x="5176725" y="2969263"/>
            <a:ext cx="26151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91" name="Google Shape;91;p5"/>
          <p:cNvSpPr txBox="1">
            <a:spLocks noGrp="1"/>
          </p:cNvSpPr>
          <p:nvPr>
            <p:ph type="subTitle" idx="4"/>
          </p:nvPr>
        </p:nvSpPr>
        <p:spPr>
          <a:xfrm>
            <a:off x="5176725" y="3372406"/>
            <a:ext cx="2615100" cy="106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5"/>
          <p:cNvSpPr txBox="1">
            <a:spLocks noGrp="1"/>
          </p:cNvSpPr>
          <p:nvPr>
            <p:ph type="title" idx="5" hasCustomPrompt="1"/>
          </p:nvPr>
        </p:nvSpPr>
        <p:spPr>
          <a:xfrm>
            <a:off x="786375" y="2214800"/>
            <a:ext cx="704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93" name="Google Shape;93;p5"/>
          <p:cNvSpPr txBox="1">
            <a:spLocks noGrp="1"/>
          </p:cNvSpPr>
          <p:nvPr>
            <p:ph type="title" idx="6" hasCustomPrompt="1"/>
          </p:nvPr>
        </p:nvSpPr>
        <p:spPr>
          <a:xfrm>
            <a:off x="5258675" y="2214800"/>
            <a:ext cx="704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Tree>
    <p:extLst>
      <p:ext uri="{BB962C8B-B14F-4D97-AF65-F5344CB8AC3E}">
        <p14:creationId xmlns:p14="http://schemas.microsoft.com/office/powerpoint/2010/main" val="2607429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34"/>
        <p:cNvGrpSpPr/>
        <p:nvPr/>
      </p:nvGrpSpPr>
      <p:grpSpPr>
        <a:xfrm>
          <a:off x="0" y="0"/>
          <a:ext cx="0" cy="0"/>
          <a:chOff x="0" y="0"/>
          <a:chExt cx="0" cy="0"/>
        </a:xfrm>
      </p:grpSpPr>
      <p:grpSp>
        <p:nvGrpSpPr>
          <p:cNvPr id="335" name="Google Shape;335;p15"/>
          <p:cNvGrpSpPr/>
          <p:nvPr/>
        </p:nvGrpSpPr>
        <p:grpSpPr>
          <a:xfrm>
            <a:off x="155326" y="91359"/>
            <a:ext cx="8833348" cy="4894379"/>
            <a:chOff x="375925" y="955900"/>
            <a:chExt cx="6888675" cy="3816875"/>
          </a:xfrm>
        </p:grpSpPr>
        <p:sp>
          <p:nvSpPr>
            <p:cNvPr id="336" name="Google Shape;336;p15"/>
            <p:cNvSpPr/>
            <p:nvPr/>
          </p:nvSpPr>
          <p:spPr>
            <a:xfrm>
              <a:off x="375925" y="956200"/>
              <a:ext cx="6888675" cy="3816575"/>
            </a:xfrm>
            <a:custGeom>
              <a:avLst/>
              <a:gdLst/>
              <a:ahLst/>
              <a:cxnLst/>
              <a:rect l="l" t="t" r="r" b="b"/>
              <a:pathLst>
                <a:path w="275547" h="152663" extrusionOk="0">
                  <a:moveTo>
                    <a:pt x="1108" y="0"/>
                  </a:moveTo>
                  <a:cubicBezTo>
                    <a:pt x="501" y="0"/>
                    <a:pt x="1" y="489"/>
                    <a:pt x="1" y="1108"/>
                  </a:cubicBezTo>
                  <a:lnTo>
                    <a:pt x="1" y="151543"/>
                  </a:lnTo>
                  <a:cubicBezTo>
                    <a:pt x="1" y="152162"/>
                    <a:pt x="489" y="152662"/>
                    <a:pt x="1108" y="152662"/>
                  </a:cubicBezTo>
                  <a:lnTo>
                    <a:pt x="274440" y="152662"/>
                  </a:lnTo>
                  <a:cubicBezTo>
                    <a:pt x="275047" y="152662"/>
                    <a:pt x="275547" y="152162"/>
                    <a:pt x="275547" y="151531"/>
                  </a:cubicBezTo>
                  <a:lnTo>
                    <a:pt x="275547" y="1108"/>
                  </a:lnTo>
                  <a:cubicBezTo>
                    <a:pt x="275547" y="501"/>
                    <a:pt x="275059" y="0"/>
                    <a:pt x="274440" y="0"/>
                  </a:cubicBezTo>
                  <a:close/>
                </a:path>
              </a:pathLst>
            </a:custGeom>
            <a:solidFill>
              <a:schemeClr val="accent5"/>
            </a:solidFill>
            <a:ln>
              <a:noFill/>
            </a:ln>
            <a:effectLst>
              <a:outerShdw blurRad="100013" dist="66675" dir="5400000" algn="bl" rotWithShape="0">
                <a:schemeClr val="accent2">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3607875" y="955900"/>
              <a:ext cx="424200" cy="3816875"/>
            </a:xfrm>
            <a:custGeom>
              <a:avLst/>
              <a:gdLst/>
              <a:ahLst/>
              <a:cxnLst/>
              <a:rect l="l" t="t" r="r" b="b"/>
              <a:pathLst>
                <a:path w="16968" h="152675" extrusionOk="0">
                  <a:moveTo>
                    <a:pt x="1" y="1"/>
                  </a:moveTo>
                  <a:lnTo>
                    <a:pt x="1" y="152674"/>
                  </a:lnTo>
                  <a:lnTo>
                    <a:pt x="16967" y="152674"/>
                  </a:lnTo>
                  <a:lnTo>
                    <a:pt x="16967" y="1"/>
                  </a:lnTo>
                  <a:close/>
                </a:path>
              </a:pathLst>
            </a:custGeom>
            <a:solidFill>
              <a:srgbClr val="40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554821" y="1106228"/>
              <a:ext cx="3188800" cy="3530673"/>
            </a:xfrm>
            <a:custGeom>
              <a:avLst/>
              <a:gdLst/>
              <a:ahLst/>
              <a:cxnLst/>
              <a:rect l="l" t="t" r="r" b="b"/>
              <a:pathLst>
                <a:path w="127552" h="135042" extrusionOk="0">
                  <a:moveTo>
                    <a:pt x="0" y="1"/>
                  </a:moveTo>
                  <a:lnTo>
                    <a:pt x="0" y="135041"/>
                  </a:lnTo>
                  <a:lnTo>
                    <a:pt x="127552" y="135041"/>
                  </a:lnTo>
                  <a:lnTo>
                    <a:pt x="12755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a:off x="599172" y="1106228"/>
              <a:ext cx="3154275" cy="3530673"/>
            </a:xfrm>
            <a:custGeom>
              <a:avLst/>
              <a:gdLst/>
              <a:ahLst/>
              <a:cxnLst/>
              <a:rect l="l" t="t" r="r" b="b"/>
              <a:pathLst>
                <a:path w="126171" h="135042" extrusionOk="0">
                  <a:moveTo>
                    <a:pt x="0" y="1"/>
                  </a:moveTo>
                  <a:lnTo>
                    <a:pt x="0" y="135041"/>
                  </a:lnTo>
                  <a:lnTo>
                    <a:pt x="126171" y="135041"/>
                  </a:lnTo>
                  <a:lnTo>
                    <a:pt x="126171"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a:off x="3763850" y="1258925"/>
              <a:ext cx="90525" cy="3263225"/>
            </a:xfrm>
            <a:custGeom>
              <a:avLst/>
              <a:gdLst/>
              <a:ahLst/>
              <a:cxnLst/>
              <a:rect l="l" t="t" r="r" b="b"/>
              <a:pathLst>
                <a:path w="3621" h="130529" extrusionOk="0">
                  <a:moveTo>
                    <a:pt x="1" y="0"/>
                  </a:moveTo>
                  <a:lnTo>
                    <a:pt x="1" y="130528"/>
                  </a:lnTo>
                  <a:lnTo>
                    <a:pt x="3620" y="130528"/>
                  </a:lnTo>
                  <a:lnTo>
                    <a:pt x="3620" y="0"/>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a:off x="3703725" y="1074675"/>
              <a:ext cx="217900" cy="218200"/>
            </a:xfrm>
            <a:custGeom>
              <a:avLst/>
              <a:gdLst/>
              <a:ahLst/>
              <a:cxnLst/>
              <a:rect l="l" t="t" r="r" b="b"/>
              <a:pathLst>
                <a:path w="8716" h="8728" extrusionOk="0">
                  <a:moveTo>
                    <a:pt x="4358" y="0"/>
                  </a:moveTo>
                  <a:cubicBezTo>
                    <a:pt x="1941" y="0"/>
                    <a:pt x="0" y="1953"/>
                    <a:pt x="0" y="4358"/>
                  </a:cubicBezTo>
                  <a:cubicBezTo>
                    <a:pt x="0" y="6775"/>
                    <a:pt x="1941" y="8727"/>
                    <a:pt x="4358" y="8727"/>
                  </a:cubicBezTo>
                  <a:cubicBezTo>
                    <a:pt x="6763" y="8727"/>
                    <a:pt x="8716" y="6775"/>
                    <a:pt x="8716" y="4358"/>
                  </a:cubicBezTo>
                  <a:cubicBezTo>
                    <a:pt x="8716" y="1953"/>
                    <a:pt x="6763" y="0"/>
                    <a:pt x="4358"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a:off x="3703734" y="1131261"/>
              <a:ext cx="217900" cy="193172"/>
            </a:xfrm>
            <a:custGeom>
              <a:avLst/>
              <a:gdLst/>
              <a:ahLst/>
              <a:cxnLst/>
              <a:rect l="l" t="t" r="r" b="b"/>
              <a:pathLst>
                <a:path w="8716" h="8728" extrusionOk="0">
                  <a:moveTo>
                    <a:pt x="4358" y="0"/>
                  </a:moveTo>
                  <a:cubicBezTo>
                    <a:pt x="1941" y="0"/>
                    <a:pt x="0" y="1953"/>
                    <a:pt x="0" y="4370"/>
                  </a:cubicBezTo>
                  <a:cubicBezTo>
                    <a:pt x="0" y="6775"/>
                    <a:pt x="1941" y="8727"/>
                    <a:pt x="4358" y="8727"/>
                  </a:cubicBezTo>
                  <a:cubicBezTo>
                    <a:pt x="6763" y="8727"/>
                    <a:pt x="8716" y="6775"/>
                    <a:pt x="8716" y="4370"/>
                  </a:cubicBezTo>
                  <a:cubicBezTo>
                    <a:pt x="8716" y="1953"/>
                    <a:pt x="6763" y="0"/>
                    <a:pt x="4358" y="0"/>
                  </a:cubicBez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a:off x="3885598" y="1106228"/>
              <a:ext cx="3176300" cy="3530673"/>
            </a:xfrm>
            <a:custGeom>
              <a:avLst/>
              <a:gdLst/>
              <a:ahLst/>
              <a:cxnLst/>
              <a:rect l="l" t="t" r="r" b="b"/>
              <a:pathLst>
                <a:path w="127052" h="135042" extrusionOk="0">
                  <a:moveTo>
                    <a:pt x="0" y="1"/>
                  </a:moveTo>
                  <a:lnTo>
                    <a:pt x="0" y="135041"/>
                  </a:lnTo>
                  <a:lnTo>
                    <a:pt x="127052" y="135041"/>
                  </a:lnTo>
                  <a:lnTo>
                    <a:pt x="12705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p:nvPr/>
          </p:nvSpPr>
          <p:spPr>
            <a:xfrm>
              <a:off x="3884698" y="1106228"/>
              <a:ext cx="3137325" cy="3530673"/>
            </a:xfrm>
            <a:custGeom>
              <a:avLst/>
              <a:gdLst/>
              <a:ahLst/>
              <a:cxnLst/>
              <a:rect l="l" t="t" r="r" b="b"/>
              <a:pathLst>
                <a:path w="125493" h="135042" extrusionOk="0">
                  <a:moveTo>
                    <a:pt x="0" y="1"/>
                  </a:moveTo>
                  <a:lnTo>
                    <a:pt x="0" y="135041"/>
                  </a:lnTo>
                  <a:lnTo>
                    <a:pt x="125492" y="135041"/>
                  </a:lnTo>
                  <a:lnTo>
                    <a:pt x="12549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3842723"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645297"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3555800" y="1528600"/>
              <a:ext cx="152700" cy="152725"/>
            </a:xfrm>
            <a:custGeom>
              <a:avLst/>
              <a:gdLst/>
              <a:ahLst/>
              <a:cxnLst/>
              <a:rect l="l" t="t" r="r" b="b"/>
              <a:pathLst>
                <a:path w="6108" h="6109" extrusionOk="0">
                  <a:moveTo>
                    <a:pt x="3060" y="0"/>
                  </a:moveTo>
                  <a:cubicBezTo>
                    <a:pt x="1369" y="0"/>
                    <a:pt x="0" y="1369"/>
                    <a:pt x="0" y="3060"/>
                  </a:cubicBezTo>
                  <a:cubicBezTo>
                    <a:pt x="0" y="4739"/>
                    <a:pt x="1369" y="6108"/>
                    <a:pt x="3060" y="6108"/>
                  </a:cubicBezTo>
                  <a:cubicBezTo>
                    <a:pt x="4739" y="6108"/>
                    <a:pt x="6108" y="4739"/>
                    <a:pt x="6108" y="3060"/>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3916850" y="1529475"/>
              <a:ext cx="152425" cy="152425"/>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a:off x="3555800" y="1991150"/>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a:off x="3916850" y="1991750"/>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3555800" y="2495375"/>
              <a:ext cx="152700" cy="152425"/>
            </a:xfrm>
            <a:custGeom>
              <a:avLst/>
              <a:gdLst/>
              <a:ahLst/>
              <a:cxnLst/>
              <a:rect l="l" t="t" r="r" b="b"/>
              <a:pathLst>
                <a:path w="6108" h="6097" extrusionOk="0">
                  <a:moveTo>
                    <a:pt x="3060" y="1"/>
                  </a:moveTo>
                  <a:cubicBezTo>
                    <a:pt x="1369" y="1"/>
                    <a:pt x="0" y="1358"/>
                    <a:pt x="0" y="3049"/>
                  </a:cubicBezTo>
                  <a:cubicBezTo>
                    <a:pt x="0" y="4739"/>
                    <a:pt x="1369" y="6097"/>
                    <a:pt x="3060" y="6097"/>
                  </a:cubicBezTo>
                  <a:cubicBezTo>
                    <a:pt x="4739" y="6097"/>
                    <a:pt x="6108" y="4739"/>
                    <a:pt x="6108" y="3049"/>
                  </a:cubicBezTo>
                  <a:cubicBezTo>
                    <a:pt x="6108" y="1358"/>
                    <a:pt x="4739" y="1"/>
                    <a:pt x="3060"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3916850" y="2495675"/>
              <a:ext cx="152425" cy="152725"/>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3555800" y="2997225"/>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3916850" y="2998125"/>
              <a:ext cx="152425" cy="152425"/>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3555800" y="3503250"/>
              <a:ext cx="152700" cy="152700"/>
            </a:xfrm>
            <a:custGeom>
              <a:avLst/>
              <a:gdLst/>
              <a:ahLst/>
              <a:cxnLst/>
              <a:rect l="l" t="t" r="r" b="b"/>
              <a:pathLst>
                <a:path w="6108" h="6108" extrusionOk="0">
                  <a:moveTo>
                    <a:pt x="3060" y="0"/>
                  </a:moveTo>
                  <a:cubicBezTo>
                    <a:pt x="1369" y="0"/>
                    <a:pt x="0" y="1369"/>
                    <a:pt x="0" y="3048"/>
                  </a:cubicBezTo>
                  <a:cubicBezTo>
                    <a:pt x="0" y="4739"/>
                    <a:pt x="1369" y="6108"/>
                    <a:pt x="3060" y="6108"/>
                  </a:cubicBezTo>
                  <a:cubicBezTo>
                    <a:pt x="4739" y="6108"/>
                    <a:pt x="6108" y="4739"/>
                    <a:pt x="6108" y="3048"/>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3916850" y="3504125"/>
              <a:ext cx="152425" cy="152425"/>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5"/>
            <p:cNvSpPr/>
            <p:nvPr/>
          </p:nvSpPr>
          <p:spPr>
            <a:xfrm>
              <a:off x="3555800" y="4044975"/>
              <a:ext cx="152700" cy="152425"/>
            </a:xfrm>
            <a:custGeom>
              <a:avLst/>
              <a:gdLst/>
              <a:ahLst/>
              <a:cxnLst/>
              <a:rect l="l" t="t" r="r" b="b"/>
              <a:pathLst>
                <a:path w="6108" h="6097" extrusionOk="0">
                  <a:moveTo>
                    <a:pt x="3060" y="0"/>
                  </a:moveTo>
                  <a:cubicBezTo>
                    <a:pt x="1369" y="0"/>
                    <a:pt x="0" y="1370"/>
                    <a:pt x="0" y="3048"/>
                  </a:cubicBezTo>
                  <a:cubicBezTo>
                    <a:pt x="0" y="4739"/>
                    <a:pt x="1369" y="6096"/>
                    <a:pt x="3060" y="6096"/>
                  </a:cubicBezTo>
                  <a:cubicBezTo>
                    <a:pt x="4739" y="6096"/>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5"/>
            <p:cNvSpPr/>
            <p:nvPr/>
          </p:nvSpPr>
          <p:spPr>
            <a:xfrm>
              <a:off x="3916850" y="4045575"/>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5"/>
            <p:cNvSpPr/>
            <p:nvPr/>
          </p:nvSpPr>
          <p:spPr>
            <a:xfrm>
              <a:off x="3615325" y="156372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5"/>
            <p:cNvSpPr/>
            <p:nvPr/>
          </p:nvSpPr>
          <p:spPr>
            <a:xfrm>
              <a:off x="3615325" y="202657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5"/>
            <p:cNvSpPr/>
            <p:nvPr/>
          </p:nvSpPr>
          <p:spPr>
            <a:xfrm>
              <a:off x="3615325" y="2530800"/>
              <a:ext cx="394425" cy="82475"/>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5"/>
            <p:cNvSpPr/>
            <p:nvPr/>
          </p:nvSpPr>
          <p:spPr>
            <a:xfrm>
              <a:off x="3615325" y="303295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a:off x="3615325" y="3538650"/>
              <a:ext cx="394425" cy="82475"/>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a:off x="3615325" y="408040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5"/>
            <p:cNvSpPr/>
            <p:nvPr/>
          </p:nvSpPr>
          <p:spPr>
            <a:xfrm>
              <a:off x="576847" y="1106228"/>
              <a:ext cx="18475" cy="3530673"/>
            </a:xfrm>
            <a:custGeom>
              <a:avLst/>
              <a:gdLst/>
              <a:ahLst/>
              <a:cxnLst/>
              <a:rect l="l" t="t" r="r" b="b"/>
              <a:pathLst>
                <a:path w="739" h="135042" extrusionOk="0">
                  <a:moveTo>
                    <a:pt x="0" y="1"/>
                  </a:moveTo>
                  <a:lnTo>
                    <a:pt x="0"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5"/>
            <p:cNvSpPr/>
            <p:nvPr/>
          </p:nvSpPr>
          <p:spPr>
            <a:xfrm>
              <a:off x="625072" y="1106228"/>
              <a:ext cx="18775" cy="3530673"/>
            </a:xfrm>
            <a:custGeom>
              <a:avLst/>
              <a:gdLst/>
              <a:ahLst/>
              <a:cxnLst/>
              <a:rect l="l" t="t" r="r" b="b"/>
              <a:pathLst>
                <a:path w="751" h="135042" extrusionOk="0">
                  <a:moveTo>
                    <a:pt x="0" y="1"/>
                  </a:moveTo>
                  <a:lnTo>
                    <a:pt x="0" y="135041"/>
                  </a:lnTo>
                  <a:lnTo>
                    <a:pt x="750" y="135041"/>
                  </a:lnTo>
                  <a:lnTo>
                    <a:pt x="750"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5"/>
            <p:cNvSpPr/>
            <p:nvPr/>
          </p:nvSpPr>
          <p:spPr>
            <a:xfrm>
              <a:off x="7021099" y="1106228"/>
              <a:ext cx="18475" cy="3530673"/>
            </a:xfrm>
            <a:custGeom>
              <a:avLst/>
              <a:gdLst/>
              <a:ahLst/>
              <a:cxnLst/>
              <a:rect l="l" t="t" r="r" b="b"/>
              <a:pathLst>
                <a:path w="739" h="135042" extrusionOk="0">
                  <a:moveTo>
                    <a:pt x="1" y="1"/>
                  </a:moveTo>
                  <a:lnTo>
                    <a:pt x="1"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5"/>
            <p:cNvSpPr/>
            <p:nvPr/>
          </p:nvSpPr>
          <p:spPr>
            <a:xfrm>
              <a:off x="6980024" y="1106228"/>
              <a:ext cx="18775" cy="3530673"/>
            </a:xfrm>
            <a:custGeom>
              <a:avLst/>
              <a:gdLst/>
              <a:ahLst/>
              <a:cxnLst/>
              <a:rect l="l" t="t" r="r" b="b"/>
              <a:pathLst>
                <a:path w="751" h="135042" extrusionOk="0">
                  <a:moveTo>
                    <a:pt x="1" y="1"/>
                  </a:moveTo>
                  <a:lnTo>
                    <a:pt x="1" y="135041"/>
                  </a:lnTo>
                  <a:lnTo>
                    <a:pt x="751" y="135041"/>
                  </a:lnTo>
                  <a:lnTo>
                    <a:pt x="751"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15"/>
          <p:cNvSpPr txBox="1">
            <a:spLocks noGrp="1"/>
          </p:cNvSpPr>
          <p:nvPr>
            <p:ph type="title"/>
          </p:nvPr>
        </p:nvSpPr>
        <p:spPr>
          <a:xfrm>
            <a:off x="713100" y="445025"/>
            <a:ext cx="3438000" cy="106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0" name="Google Shape;370;p15"/>
          <p:cNvSpPr txBox="1">
            <a:spLocks noGrp="1"/>
          </p:cNvSpPr>
          <p:nvPr>
            <p:ph type="subTitle" idx="1"/>
          </p:nvPr>
        </p:nvSpPr>
        <p:spPr>
          <a:xfrm>
            <a:off x="6019483" y="612134"/>
            <a:ext cx="23226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371" name="Google Shape;371;p15"/>
          <p:cNvSpPr txBox="1">
            <a:spLocks noGrp="1"/>
          </p:cNvSpPr>
          <p:nvPr>
            <p:ph type="subTitle" idx="2"/>
          </p:nvPr>
        </p:nvSpPr>
        <p:spPr>
          <a:xfrm>
            <a:off x="6019483" y="981884"/>
            <a:ext cx="2322600" cy="832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2" name="Google Shape;372;p15"/>
          <p:cNvSpPr txBox="1">
            <a:spLocks noGrp="1"/>
          </p:cNvSpPr>
          <p:nvPr>
            <p:ph type="subTitle" idx="3"/>
          </p:nvPr>
        </p:nvSpPr>
        <p:spPr>
          <a:xfrm>
            <a:off x="6019483" y="1929079"/>
            <a:ext cx="23226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373" name="Google Shape;373;p15"/>
          <p:cNvSpPr txBox="1">
            <a:spLocks noGrp="1"/>
          </p:cNvSpPr>
          <p:nvPr>
            <p:ph type="subTitle" idx="4"/>
          </p:nvPr>
        </p:nvSpPr>
        <p:spPr>
          <a:xfrm>
            <a:off x="6019483" y="2298829"/>
            <a:ext cx="2322600" cy="832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4" name="Google Shape;374;p15"/>
          <p:cNvSpPr txBox="1">
            <a:spLocks noGrp="1"/>
          </p:cNvSpPr>
          <p:nvPr>
            <p:ph type="subTitle" idx="5"/>
          </p:nvPr>
        </p:nvSpPr>
        <p:spPr>
          <a:xfrm>
            <a:off x="6019483" y="3238729"/>
            <a:ext cx="23226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375" name="Google Shape;375;p15"/>
          <p:cNvSpPr txBox="1">
            <a:spLocks noGrp="1"/>
          </p:cNvSpPr>
          <p:nvPr>
            <p:ph type="subTitle" idx="6"/>
          </p:nvPr>
        </p:nvSpPr>
        <p:spPr>
          <a:xfrm>
            <a:off x="6019483" y="3608479"/>
            <a:ext cx="2322600" cy="832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438523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48"/>
        <p:cNvGrpSpPr/>
        <p:nvPr/>
      </p:nvGrpSpPr>
      <p:grpSpPr>
        <a:xfrm>
          <a:off x="0" y="0"/>
          <a:ext cx="0" cy="0"/>
          <a:chOff x="0" y="0"/>
          <a:chExt cx="0" cy="0"/>
        </a:xfrm>
      </p:grpSpPr>
    </p:spTree>
    <p:extLst>
      <p:ext uri="{BB962C8B-B14F-4D97-AF65-F5344CB8AC3E}">
        <p14:creationId xmlns:p14="http://schemas.microsoft.com/office/powerpoint/2010/main" val="859880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30"/>
        <p:cNvGrpSpPr/>
        <p:nvPr/>
      </p:nvGrpSpPr>
      <p:grpSpPr>
        <a:xfrm>
          <a:off x="0" y="0"/>
          <a:ext cx="0" cy="0"/>
          <a:chOff x="0" y="0"/>
          <a:chExt cx="0" cy="0"/>
        </a:xfrm>
      </p:grpSpPr>
      <p:grpSp>
        <p:nvGrpSpPr>
          <p:cNvPr id="131" name="Google Shape;131;p7"/>
          <p:cNvGrpSpPr/>
          <p:nvPr/>
        </p:nvGrpSpPr>
        <p:grpSpPr>
          <a:xfrm rot="624426">
            <a:off x="5860490" y="2057758"/>
            <a:ext cx="4761844" cy="5092095"/>
            <a:chOff x="7567300" y="1541100"/>
            <a:chExt cx="3167100" cy="3386750"/>
          </a:xfrm>
        </p:grpSpPr>
        <p:sp>
          <p:nvSpPr>
            <p:cNvPr id="132" name="Google Shape;132;p7"/>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7"/>
          <p:cNvGrpSpPr/>
          <p:nvPr/>
        </p:nvGrpSpPr>
        <p:grpSpPr>
          <a:xfrm rot="-179539">
            <a:off x="147394" y="539643"/>
            <a:ext cx="5053805" cy="5778793"/>
            <a:chOff x="1732250" y="435101"/>
            <a:chExt cx="5053990" cy="5779004"/>
          </a:xfrm>
        </p:grpSpPr>
        <p:sp>
          <p:nvSpPr>
            <p:cNvPr id="153" name="Google Shape;153;p7"/>
            <p:cNvSpPr/>
            <p:nvPr/>
          </p:nvSpPr>
          <p:spPr>
            <a:xfrm>
              <a:off x="2124240" y="542605"/>
              <a:ext cx="4662000" cy="5671500"/>
            </a:xfrm>
            <a:prstGeom prst="roundRect">
              <a:avLst>
                <a:gd name="adj" fmla="val 1372"/>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2008462" y="435101"/>
              <a:ext cx="4662000" cy="5671500"/>
            </a:xfrm>
            <a:prstGeom prst="roundRect">
              <a:avLst>
                <a:gd name="adj" fmla="val 137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2258861" y="940350"/>
              <a:ext cx="266210" cy="266210"/>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2258861" y="1747713"/>
              <a:ext cx="266210" cy="266734"/>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2258861" y="2627818"/>
              <a:ext cx="266210" cy="266734"/>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2258861" y="3505348"/>
              <a:ext cx="266210" cy="266210"/>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2258861" y="4389077"/>
              <a:ext cx="266210" cy="266210"/>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2258861" y="5334720"/>
              <a:ext cx="266210" cy="266734"/>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1732250" y="1000167"/>
              <a:ext cx="688863" cy="144043"/>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1732250" y="1808535"/>
              <a:ext cx="688863" cy="144043"/>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1732250" y="2689164"/>
              <a:ext cx="688863" cy="144043"/>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1732250" y="3566170"/>
              <a:ext cx="688863" cy="144043"/>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1732250" y="4449375"/>
              <a:ext cx="688863" cy="144043"/>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1732250" y="5395541"/>
              <a:ext cx="688863" cy="144043"/>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7"/>
          <p:cNvSpPr txBox="1">
            <a:spLocks noGrp="1"/>
          </p:cNvSpPr>
          <p:nvPr>
            <p:ph type="title"/>
          </p:nvPr>
        </p:nvSpPr>
        <p:spPr>
          <a:xfrm rot="-180143">
            <a:off x="1328980" y="1530061"/>
            <a:ext cx="3127293" cy="1481339"/>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8" name="Google Shape;168;p7"/>
          <p:cNvSpPr txBox="1">
            <a:spLocks noGrp="1"/>
          </p:cNvSpPr>
          <p:nvPr>
            <p:ph type="subTitle" idx="1"/>
          </p:nvPr>
        </p:nvSpPr>
        <p:spPr>
          <a:xfrm rot="-180143">
            <a:off x="1418315" y="3663009"/>
            <a:ext cx="3127293" cy="859479"/>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534259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1">
  <p:cSld name="One column text 1">
    <p:spTree>
      <p:nvGrpSpPr>
        <p:cNvPr id="1" name="Shape 558"/>
        <p:cNvGrpSpPr/>
        <p:nvPr/>
      </p:nvGrpSpPr>
      <p:grpSpPr>
        <a:xfrm>
          <a:off x="0" y="0"/>
          <a:ext cx="0" cy="0"/>
          <a:chOff x="0" y="0"/>
          <a:chExt cx="0" cy="0"/>
        </a:xfrm>
      </p:grpSpPr>
      <p:grpSp>
        <p:nvGrpSpPr>
          <p:cNvPr id="559" name="Google Shape;559;p21"/>
          <p:cNvGrpSpPr/>
          <p:nvPr/>
        </p:nvGrpSpPr>
        <p:grpSpPr>
          <a:xfrm>
            <a:off x="155326" y="91359"/>
            <a:ext cx="8833348" cy="4894379"/>
            <a:chOff x="375925" y="955900"/>
            <a:chExt cx="6888675" cy="3816875"/>
          </a:xfrm>
        </p:grpSpPr>
        <p:sp>
          <p:nvSpPr>
            <p:cNvPr id="560" name="Google Shape;560;p21"/>
            <p:cNvSpPr/>
            <p:nvPr/>
          </p:nvSpPr>
          <p:spPr>
            <a:xfrm>
              <a:off x="375925" y="956200"/>
              <a:ext cx="6888675" cy="3816575"/>
            </a:xfrm>
            <a:custGeom>
              <a:avLst/>
              <a:gdLst/>
              <a:ahLst/>
              <a:cxnLst/>
              <a:rect l="l" t="t" r="r" b="b"/>
              <a:pathLst>
                <a:path w="275547" h="152663" extrusionOk="0">
                  <a:moveTo>
                    <a:pt x="1108" y="0"/>
                  </a:moveTo>
                  <a:cubicBezTo>
                    <a:pt x="501" y="0"/>
                    <a:pt x="1" y="489"/>
                    <a:pt x="1" y="1108"/>
                  </a:cubicBezTo>
                  <a:lnTo>
                    <a:pt x="1" y="151543"/>
                  </a:lnTo>
                  <a:cubicBezTo>
                    <a:pt x="1" y="152162"/>
                    <a:pt x="489" y="152662"/>
                    <a:pt x="1108" y="152662"/>
                  </a:cubicBezTo>
                  <a:lnTo>
                    <a:pt x="274440" y="152662"/>
                  </a:lnTo>
                  <a:cubicBezTo>
                    <a:pt x="275047" y="152662"/>
                    <a:pt x="275547" y="152162"/>
                    <a:pt x="275547" y="151531"/>
                  </a:cubicBezTo>
                  <a:lnTo>
                    <a:pt x="275547" y="1108"/>
                  </a:lnTo>
                  <a:cubicBezTo>
                    <a:pt x="275547" y="501"/>
                    <a:pt x="275059" y="0"/>
                    <a:pt x="274440" y="0"/>
                  </a:cubicBezTo>
                  <a:close/>
                </a:path>
              </a:pathLst>
            </a:custGeom>
            <a:solidFill>
              <a:schemeClr val="accent5"/>
            </a:solidFill>
            <a:ln>
              <a:noFill/>
            </a:ln>
            <a:effectLst>
              <a:outerShdw blurRad="100013" dist="66675" dir="5400000" algn="bl" rotWithShape="0">
                <a:schemeClr val="accent2">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1"/>
            <p:cNvSpPr/>
            <p:nvPr/>
          </p:nvSpPr>
          <p:spPr>
            <a:xfrm>
              <a:off x="3607875" y="955900"/>
              <a:ext cx="424200" cy="3816875"/>
            </a:xfrm>
            <a:custGeom>
              <a:avLst/>
              <a:gdLst/>
              <a:ahLst/>
              <a:cxnLst/>
              <a:rect l="l" t="t" r="r" b="b"/>
              <a:pathLst>
                <a:path w="16968" h="152675" extrusionOk="0">
                  <a:moveTo>
                    <a:pt x="1" y="1"/>
                  </a:moveTo>
                  <a:lnTo>
                    <a:pt x="1" y="152674"/>
                  </a:lnTo>
                  <a:lnTo>
                    <a:pt x="16967" y="152674"/>
                  </a:lnTo>
                  <a:lnTo>
                    <a:pt x="16967" y="1"/>
                  </a:lnTo>
                  <a:close/>
                </a:path>
              </a:pathLst>
            </a:custGeom>
            <a:solidFill>
              <a:srgbClr val="40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1"/>
            <p:cNvSpPr/>
            <p:nvPr/>
          </p:nvSpPr>
          <p:spPr>
            <a:xfrm>
              <a:off x="554821" y="1106228"/>
              <a:ext cx="3188800" cy="3530673"/>
            </a:xfrm>
            <a:custGeom>
              <a:avLst/>
              <a:gdLst/>
              <a:ahLst/>
              <a:cxnLst/>
              <a:rect l="l" t="t" r="r" b="b"/>
              <a:pathLst>
                <a:path w="127552" h="135042" extrusionOk="0">
                  <a:moveTo>
                    <a:pt x="0" y="1"/>
                  </a:moveTo>
                  <a:lnTo>
                    <a:pt x="0" y="135041"/>
                  </a:lnTo>
                  <a:lnTo>
                    <a:pt x="127552" y="135041"/>
                  </a:lnTo>
                  <a:lnTo>
                    <a:pt x="12755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1"/>
            <p:cNvSpPr/>
            <p:nvPr/>
          </p:nvSpPr>
          <p:spPr>
            <a:xfrm>
              <a:off x="599172" y="1106228"/>
              <a:ext cx="3154275" cy="3530673"/>
            </a:xfrm>
            <a:custGeom>
              <a:avLst/>
              <a:gdLst/>
              <a:ahLst/>
              <a:cxnLst/>
              <a:rect l="l" t="t" r="r" b="b"/>
              <a:pathLst>
                <a:path w="126171" h="135042" extrusionOk="0">
                  <a:moveTo>
                    <a:pt x="0" y="1"/>
                  </a:moveTo>
                  <a:lnTo>
                    <a:pt x="0" y="135041"/>
                  </a:lnTo>
                  <a:lnTo>
                    <a:pt x="126171" y="135041"/>
                  </a:lnTo>
                  <a:lnTo>
                    <a:pt x="126171"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1"/>
            <p:cNvSpPr/>
            <p:nvPr/>
          </p:nvSpPr>
          <p:spPr>
            <a:xfrm>
              <a:off x="3763850" y="1258925"/>
              <a:ext cx="90525" cy="3263225"/>
            </a:xfrm>
            <a:custGeom>
              <a:avLst/>
              <a:gdLst/>
              <a:ahLst/>
              <a:cxnLst/>
              <a:rect l="l" t="t" r="r" b="b"/>
              <a:pathLst>
                <a:path w="3621" h="130529" extrusionOk="0">
                  <a:moveTo>
                    <a:pt x="1" y="0"/>
                  </a:moveTo>
                  <a:lnTo>
                    <a:pt x="1" y="130528"/>
                  </a:lnTo>
                  <a:lnTo>
                    <a:pt x="3620" y="130528"/>
                  </a:lnTo>
                  <a:lnTo>
                    <a:pt x="3620" y="0"/>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1"/>
            <p:cNvSpPr/>
            <p:nvPr/>
          </p:nvSpPr>
          <p:spPr>
            <a:xfrm>
              <a:off x="3703725" y="1074675"/>
              <a:ext cx="217900" cy="218200"/>
            </a:xfrm>
            <a:custGeom>
              <a:avLst/>
              <a:gdLst/>
              <a:ahLst/>
              <a:cxnLst/>
              <a:rect l="l" t="t" r="r" b="b"/>
              <a:pathLst>
                <a:path w="8716" h="8728" extrusionOk="0">
                  <a:moveTo>
                    <a:pt x="4358" y="0"/>
                  </a:moveTo>
                  <a:cubicBezTo>
                    <a:pt x="1941" y="0"/>
                    <a:pt x="0" y="1953"/>
                    <a:pt x="0" y="4358"/>
                  </a:cubicBezTo>
                  <a:cubicBezTo>
                    <a:pt x="0" y="6775"/>
                    <a:pt x="1941" y="8727"/>
                    <a:pt x="4358" y="8727"/>
                  </a:cubicBezTo>
                  <a:cubicBezTo>
                    <a:pt x="6763" y="8727"/>
                    <a:pt x="8716" y="6775"/>
                    <a:pt x="8716" y="4358"/>
                  </a:cubicBezTo>
                  <a:cubicBezTo>
                    <a:pt x="8716" y="1953"/>
                    <a:pt x="6763" y="0"/>
                    <a:pt x="4358"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1"/>
            <p:cNvSpPr/>
            <p:nvPr/>
          </p:nvSpPr>
          <p:spPr>
            <a:xfrm>
              <a:off x="3703734" y="1131261"/>
              <a:ext cx="217900" cy="193172"/>
            </a:xfrm>
            <a:custGeom>
              <a:avLst/>
              <a:gdLst/>
              <a:ahLst/>
              <a:cxnLst/>
              <a:rect l="l" t="t" r="r" b="b"/>
              <a:pathLst>
                <a:path w="8716" h="8728" extrusionOk="0">
                  <a:moveTo>
                    <a:pt x="4358" y="0"/>
                  </a:moveTo>
                  <a:cubicBezTo>
                    <a:pt x="1941" y="0"/>
                    <a:pt x="0" y="1953"/>
                    <a:pt x="0" y="4370"/>
                  </a:cubicBezTo>
                  <a:cubicBezTo>
                    <a:pt x="0" y="6775"/>
                    <a:pt x="1941" y="8727"/>
                    <a:pt x="4358" y="8727"/>
                  </a:cubicBezTo>
                  <a:cubicBezTo>
                    <a:pt x="6763" y="8727"/>
                    <a:pt x="8716" y="6775"/>
                    <a:pt x="8716" y="4370"/>
                  </a:cubicBezTo>
                  <a:cubicBezTo>
                    <a:pt x="8716" y="1953"/>
                    <a:pt x="6763" y="0"/>
                    <a:pt x="4358" y="0"/>
                  </a:cubicBez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1"/>
            <p:cNvSpPr/>
            <p:nvPr/>
          </p:nvSpPr>
          <p:spPr>
            <a:xfrm>
              <a:off x="3885598" y="1106228"/>
              <a:ext cx="3176300" cy="3530673"/>
            </a:xfrm>
            <a:custGeom>
              <a:avLst/>
              <a:gdLst/>
              <a:ahLst/>
              <a:cxnLst/>
              <a:rect l="l" t="t" r="r" b="b"/>
              <a:pathLst>
                <a:path w="127052" h="135042" extrusionOk="0">
                  <a:moveTo>
                    <a:pt x="0" y="1"/>
                  </a:moveTo>
                  <a:lnTo>
                    <a:pt x="0" y="135041"/>
                  </a:lnTo>
                  <a:lnTo>
                    <a:pt x="127052" y="135041"/>
                  </a:lnTo>
                  <a:lnTo>
                    <a:pt x="12705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1"/>
            <p:cNvSpPr/>
            <p:nvPr/>
          </p:nvSpPr>
          <p:spPr>
            <a:xfrm>
              <a:off x="3884698" y="1106228"/>
              <a:ext cx="3137325" cy="3530673"/>
            </a:xfrm>
            <a:custGeom>
              <a:avLst/>
              <a:gdLst/>
              <a:ahLst/>
              <a:cxnLst/>
              <a:rect l="l" t="t" r="r" b="b"/>
              <a:pathLst>
                <a:path w="125493" h="135042" extrusionOk="0">
                  <a:moveTo>
                    <a:pt x="0" y="1"/>
                  </a:moveTo>
                  <a:lnTo>
                    <a:pt x="0" y="135041"/>
                  </a:lnTo>
                  <a:lnTo>
                    <a:pt x="125492" y="135041"/>
                  </a:lnTo>
                  <a:lnTo>
                    <a:pt x="12549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1"/>
            <p:cNvSpPr/>
            <p:nvPr/>
          </p:nvSpPr>
          <p:spPr>
            <a:xfrm>
              <a:off x="3842723"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1"/>
            <p:cNvSpPr/>
            <p:nvPr/>
          </p:nvSpPr>
          <p:spPr>
            <a:xfrm>
              <a:off x="645297"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1"/>
            <p:cNvSpPr/>
            <p:nvPr/>
          </p:nvSpPr>
          <p:spPr>
            <a:xfrm>
              <a:off x="3555800" y="1528600"/>
              <a:ext cx="152700" cy="152725"/>
            </a:xfrm>
            <a:custGeom>
              <a:avLst/>
              <a:gdLst/>
              <a:ahLst/>
              <a:cxnLst/>
              <a:rect l="l" t="t" r="r" b="b"/>
              <a:pathLst>
                <a:path w="6108" h="6109" extrusionOk="0">
                  <a:moveTo>
                    <a:pt x="3060" y="0"/>
                  </a:moveTo>
                  <a:cubicBezTo>
                    <a:pt x="1369" y="0"/>
                    <a:pt x="0" y="1369"/>
                    <a:pt x="0" y="3060"/>
                  </a:cubicBezTo>
                  <a:cubicBezTo>
                    <a:pt x="0" y="4739"/>
                    <a:pt x="1369" y="6108"/>
                    <a:pt x="3060" y="6108"/>
                  </a:cubicBezTo>
                  <a:cubicBezTo>
                    <a:pt x="4739" y="6108"/>
                    <a:pt x="6108" y="4739"/>
                    <a:pt x="6108" y="3060"/>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1"/>
            <p:cNvSpPr/>
            <p:nvPr/>
          </p:nvSpPr>
          <p:spPr>
            <a:xfrm>
              <a:off x="3916850" y="1529475"/>
              <a:ext cx="152425" cy="152425"/>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1"/>
            <p:cNvSpPr/>
            <p:nvPr/>
          </p:nvSpPr>
          <p:spPr>
            <a:xfrm>
              <a:off x="3555800" y="1991150"/>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1"/>
            <p:cNvSpPr/>
            <p:nvPr/>
          </p:nvSpPr>
          <p:spPr>
            <a:xfrm>
              <a:off x="3916850" y="1991750"/>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1"/>
            <p:cNvSpPr/>
            <p:nvPr/>
          </p:nvSpPr>
          <p:spPr>
            <a:xfrm>
              <a:off x="3555800" y="2495375"/>
              <a:ext cx="152700" cy="152425"/>
            </a:xfrm>
            <a:custGeom>
              <a:avLst/>
              <a:gdLst/>
              <a:ahLst/>
              <a:cxnLst/>
              <a:rect l="l" t="t" r="r" b="b"/>
              <a:pathLst>
                <a:path w="6108" h="6097" extrusionOk="0">
                  <a:moveTo>
                    <a:pt x="3060" y="1"/>
                  </a:moveTo>
                  <a:cubicBezTo>
                    <a:pt x="1369" y="1"/>
                    <a:pt x="0" y="1358"/>
                    <a:pt x="0" y="3049"/>
                  </a:cubicBezTo>
                  <a:cubicBezTo>
                    <a:pt x="0" y="4739"/>
                    <a:pt x="1369" y="6097"/>
                    <a:pt x="3060" y="6097"/>
                  </a:cubicBezTo>
                  <a:cubicBezTo>
                    <a:pt x="4739" y="6097"/>
                    <a:pt x="6108" y="4739"/>
                    <a:pt x="6108" y="3049"/>
                  </a:cubicBezTo>
                  <a:cubicBezTo>
                    <a:pt x="6108" y="1358"/>
                    <a:pt x="4739" y="1"/>
                    <a:pt x="3060"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1"/>
            <p:cNvSpPr/>
            <p:nvPr/>
          </p:nvSpPr>
          <p:spPr>
            <a:xfrm>
              <a:off x="3916850" y="2495675"/>
              <a:ext cx="152425" cy="152725"/>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1"/>
            <p:cNvSpPr/>
            <p:nvPr/>
          </p:nvSpPr>
          <p:spPr>
            <a:xfrm>
              <a:off x="3555800" y="2997225"/>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1"/>
            <p:cNvSpPr/>
            <p:nvPr/>
          </p:nvSpPr>
          <p:spPr>
            <a:xfrm>
              <a:off x="3916850" y="2998125"/>
              <a:ext cx="152425" cy="152425"/>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1"/>
            <p:cNvSpPr/>
            <p:nvPr/>
          </p:nvSpPr>
          <p:spPr>
            <a:xfrm>
              <a:off x="3555800" y="3503250"/>
              <a:ext cx="152700" cy="152700"/>
            </a:xfrm>
            <a:custGeom>
              <a:avLst/>
              <a:gdLst/>
              <a:ahLst/>
              <a:cxnLst/>
              <a:rect l="l" t="t" r="r" b="b"/>
              <a:pathLst>
                <a:path w="6108" h="6108" extrusionOk="0">
                  <a:moveTo>
                    <a:pt x="3060" y="0"/>
                  </a:moveTo>
                  <a:cubicBezTo>
                    <a:pt x="1369" y="0"/>
                    <a:pt x="0" y="1369"/>
                    <a:pt x="0" y="3048"/>
                  </a:cubicBezTo>
                  <a:cubicBezTo>
                    <a:pt x="0" y="4739"/>
                    <a:pt x="1369" y="6108"/>
                    <a:pt x="3060" y="6108"/>
                  </a:cubicBezTo>
                  <a:cubicBezTo>
                    <a:pt x="4739" y="6108"/>
                    <a:pt x="6108" y="4739"/>
                    <a:pt x="6108" y="3048"/>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1"/>
            <p:cNvSpPr/>
            <p:nvPr/>
          </p:nvSpPr>
          <p:spPr>
            <a:xfrm>
              <a:off x="3916850" y="3504125"/>
              <a:ext cx="152425" cy="152425"/>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1"/>
            <p:cNvSpPr/>
            <p:nvPr/>
          </p:nvSpPr>
          <p:spPr>
            <a:xfrm>
              <a:off x="3555800" y="4044975"/>
              <a:ext cx="152700" cy="152425"/>
            </a:xfrm>
            <a:custGeom>
              <a:avLst/>
              <a:gdLst/>
              <a:ahLst/>
              <a:cxnLst/>
              <a:rect l="l" t="t" r="r" b="b"/>
              <a:pathLst>
                <a:path w="6108" h="6097" extrusionOk="0">
                  <a:moveTo>
                    <a:pt x="3060" y="0"/>
                  </a:moveTo>
                  <a:cubicBezTo>
                    <a:pt x="1369" y="0"/>
                    <a:pt x="0" y="1370"/>
                    <a:pt x="0" y="3048"/>
                  </a:cubicBezTo>
                  <a:cubicBezTo>
                    <a:pt x="0" y="4739"/>
                    <a:pt x="1369" y="6096"/>
                    <a:pt x="3060" y="6096"/>
                  </a:cubicBezTo>
                  <a:cubicBezTo>
                    <a:pt x="4739" y="6096"/>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1"/>
            <p:cNvSpPr/>
            <p:nvPr/>
          </p:nvSpPr>
          <p:spPr>
            <a:xfrm>
              <a:off x="3916850" y="4045575"/>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1"/>
            <p:cNvSpPr/>
            <p:nvPr/>
          </p:nvSpPr>
          <p:spPr>
            <a:xfrm>
              <a:off x="3615325" y="156372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1"/>
            <p:cNvSpPr/>
            <p:nvPr/>
          </p:nvSpPr>
          <p:spPr>
            <a:xfrm>
              <a:off x="3615325" y="202657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1"/>
            <p:cNvSpPr/>
            <p:nvPr/>
          </p:nvSpPr>
          <p:spPr>
            <a:xfrm>
              <a:off x="3615325" y="2530800"/>
              <a:ext cx="394425" cy="82475"/>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1"/>
            <p:cNvSpPr/>
            <p:nvPr/>
          </p:nvSpPr>
          <p:spPr>
            <a:xfrm>
              <a:off x="3615325" y="303295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1"/>
            <p:cNvSpPr/>
            <p:nvPr/>
          </p:nvSpPr>
          <p:spPr>
            <a:xfrm>
              <a:off x="3615325" y="3538650"/>
              <a:ext cx="394425" cy="82475"/>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1"/>
            <p:cNvSpPr/>
            <p:nvPr/>
          </p:nvSpPr>
          <p:spPr>
            <a:xfrm>
              <a:off x="3615325" y="408040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1"/>
            <p:cNvSpPr/>
            <p:nvPr/>
          </p:nvSpPr>
          <p:spPr>
            <a:xfrm>
              <a:off x="576847" y="1106228"/>
              <a:ext cx="18475" cy="3530673"/>
            </a:xfrm>
            <a:custGeom>
              <a:avLst/>
              <a:gdLst/>
              <a:ahLst/>
              <a:cxnLst/>
              <a:rect l="l" t="t" r="r" b="b"/>
              <a:pathLst>
                <a:path w="739" h="135042" extrusionOk="0">
                  <a:moveTo>
                    <a:pt x="0" y="1"/>
                  </a:moveTo>
                  <a:lnTo>
                    <a:pt x="0"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a:off x="625072" y="1106228"/>
              <a:ext cx="18775" cy="3530673"/>
            </a:xfrm>
            <a:custGeom>
              <a:avLst/>
              <a:gdLst/>
              <a:ahLst/>
              <a:cxnLst/>
              <a:rect l="l" t="t" r="r" b="b"/>
              <a:pathLst>
                <a:path w="751" h="135042" extrusionOk="0">
                  <a:moveTo>
                    <a:pt x="0" y="1"/>
                  </a:moveTo>
                  <a:lnTo>
                    <a:pt x="0" y="135041"/>
                  </a:lnTo>
                  <a:lnTo>
                    <a:pt x="750" y="135041"/>
                  </a:lnTo>
                  <a:lnTo>
                    <a:pt x="750"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1"/>
            <p:cNvSpPr/>
            <p:nvPr/>
          </p:nvSpPr>
          <p:spPr>
            <a:xfrm>
              <a:off x="7021099" y="1106228"/>
              <a:ext cx="18475" cy="3530673"/>
            </a:xfrm>
            <a:custGeom>
              <a:avLst/>
              <a:gdLst/>
              <a:ahLst/>
              <a:cxnLst/>
              <a:rect l="l" t="t" r="r" b="b"/>
              <a:pathLst>
                <a:path w="739" h="135042" extrusionOk="0">
                  <a:moveTo>
                    <a:pt x="1" y="1"/>
                  </a:moveTo>
                  <a:lnTo>
                    <a:pt x="1"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6980024" y="1106228"/>
              <a:ext cx="18775" cy="3530673"/>
            </a:xfrm>
            <a:custGeom>
              <a:avLst/>
              <a:gdLst/>
              <a:ahLst/>
              <a:cxnLst/>
              <a:rect l="l" t="t" r="r" b="b"/>
              <a:pathLst>
                <a:path w="751" h="135042" extrusionOk="0">
                  <a:moveTo>
                    <a:pt x="1" y="1"/>
                  </a:moveTo>
                  <a:lnTo>
                    <a:pt x="1" y="135041"/>
                  </a:lnTo>
                  <a:lnTo>
                    <a:pt x="751" y="135041"/>
                  </a:lnTo>
                  <a:lnTo>
                    <a:pt x="751"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21"/>
          <p:cNvSpPr txBox="1">
            <a:spLocks noGrp="1"/>
          </p:cNvSpPr>
          <p:nvPr>
            <p:ph type="title"/>
          </p:nvPr>
        </p:nvSpPr>
        <p:spPr>
          <a:xfrm>
            <a:off x="1119686" y="1250275"/>
            <a:ext cx="2688300" cy="1371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4" name="Google Shape;594;p21"/>
          <p:cNvSpPr txBox="1">
            <a:spLocks noGrp="1"/>
          </p:cNvSpPr>
          <p:nvPr>
            <p:ph type="subTitle" idx="1"/>
          </p:nvPr>
        </p:nvSpPr>
        <p:spPr>
          <a:xfrm>
            <a:off x="1119575" y="2701246"/>
            <a:ext cx="2688300" cy="1079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904316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45"/>
        <p:cNvGrpSpPr/>
        <p:nvPr/>
      </p:nvGrpSpPr>
      <p:grpSpPr>
        <a:xfrm>
          <a:off x="0" y="0"/>
          <a:ext cx="0" cy="0"/>
          <a:chOff x="0" y="0"/>
          <a:chExt cx="0" cy="0"/>
        </a:xfrm>
      </p:grpSpPr>
      <p:sp>
        <p:nvSpPr>
          <p:cNvPr id="246" name="Google Shape;246;p11"/>
          <p:cNvSpPr txBox="1">
            <a:spLocks noGrp="1"/>
          </p:cNvSpPr>
          <p:nvPr>
            <p:ph type="title" hasCustomPrompt="1"/>
          </p:nvPr>
        </p:nvSpPr>
        <p:spPr>
          <a:xfrm>
            <a:off x="1338750" y="1597550"/>
            <a:ext cx="6464700" cy="1472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0"/>
              <a:buNone/>
              <a:defRPr sz="90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247" name="Google Shape;247;p11"/>
          <p:cNvSpPr txBox="1">
            <a:spLocks noGrp="1"/>
          </p:cNvSpPr>
          <p:nvPr>
            <p:ph type="subTitle" idx="1"/>
          </p:nvPr>
        </p:nvSpPr>
        <p:spPr>
          <a:xfrm>
            <a:off x="1340550" y="3100436"/>
            <a:ext cx="6464700" cy="512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032094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728"/>
        <p:cNvGrpSpPr/>
        <p:nvPr/>
      </p:nvGrpSpPr>
      <p:grpSpPr>
        <a:xfrm>
          <a:off x="0" y="0"/>
          <a:ext cx="0" cy="0"/>
          <a:chOff x="0" y="0"/>
          <a:chExt cx="0" cy="0"/>
        </a:xfrm>
      </p:grpSpPr>
      <p:grpSp>
        <p:nvGrpSpPr>
          <p:cNvPr id="729" name="Google Shape;729;p28"/>
          <p:cNvGrpSpPr/>
          <p:nvPr/>
        </p:nvGrpSpPr>
        <p:grpSpPr>
          <a:xfrm>
            <a:off x="155326" y="91359"/>
            <a:ext cx="8833348" cy="4894379"/>
            <a:chOff x="375925" y="955900"/>
            <a:chExt cx="6888675" cy="3816875"/>
          </a:xfrm>
        </p:grpSpPr>
        <p:sp>
          <p:nvSpPr>
            <p:cNvPr id="730" name="Google Shape;730;p28"/>
            <p:cNvSpPr/>
            <p:nvPr/>
          </p:nvSpPr>
          <p:spPr>
            <a:xfrm>
              <a:off x="375925" y="956200"/>
              <a:ext cx="6888675" cy="3816575"/>
            </a:xfrm>
            <a:custGeom>
              <a:avLst/>
              <a:gdLst/>
              <a:ahLst/>
              <a:cxnLst/>
              <a:rect l="l" t="t" r="r" b="b"/>
              <a:pathLst>
                <a:path w="275547" h="152663" extrusionOk="0">
                  <a:moveTo>
                    <a:pt x="1108" y="0"/>
                  </a:moveTo>
                  <a:cubicBezTo>
                    <a:pt x="501" y="0"/>
                    <a:pt x="1" y="489"/>
                    <a:pt x="1" y="1108"/>
                  </a:cubicBezTo>
                  <a:lnTo>
                    <a:pt x="1" y="151543"/>
                  </a:lnTo>
                  <a:cubicBezTo>
                    <a:pt x="1" y="152162"/>
                    <a:pt x="489" y="152662"/>
                    <a:pt x="1108" y="152662"/>
                  </a:cubicBezTo>
                  <a:lnTo>
                    <a:pt x="274440" y="152662"/>
                  </a:lnTo>
                  <a:cubicBezTo>
                    <a:pt x="275047" y="152662"/>
                    <a:pt x="275547" y="152162"/>
                    <a:pt x="275547" y="151531"/>
                  </a:cubicBezTo>
                  <a:lnTo>
                    <a:pt x="275547" y="1108"/>
                  </a:lnTo>
                  <a:cubicBezTo>
                    <a:pt x="275547" y="501"/>
                    <a:pt x="275059" y="0"/>
                    <a:pt x="274440" y="0"/>
                  </a:cubicBezTo>
                  <a:close/>
                </a:path>
              </a:pathLst>
            </a:custGeom>
            <a:solidFill>
              <a:schemeClr val="accent5"/>
            </a:solidFill>
            <a:ln>
              <a:noFill/>
            </a:ln>
            <a:effectLst>
              <a:outerShdw blurRad="100013" dist="66675" dir="5400000" algn="bl" rotWithShape="0">
                <a:schemeClr val="accent2">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8"/>
            <p:cNvSpPr/>
            <p:nvPr/>
          </p:nvSpPr>
          <p:spPr>
            <a:xfrm>
              <a:off x="3607875" y="955900"/>
              <a:ext cx="424200" cy="3816875"/>
            </a:xfrm>
            <a:custGeom>
              <a:avLst/>
              <a:gdLst/>
              <a:ahLst/>
              <a:cxnLst/>
              <a:rect l="l" t="t" r="r" b="b"/>
              <a:pathLst>
                <a:path w="16968" h="152675" extrusionOk="0">
                  <a:moveTo>
                    <a:pt x="1" y="1"/>
                  </a:moveTo>
                  <a:lnTo>
                    <a:pt x="1" y="152674"/>
                  </a:lnTo>
                  <a:lnTo>
                    <a:pt x="16967" y="152674"/>
                  </a:lnTo>
                  <a:lnTo>
                    <a:pt x="16967" y="1"/>
                  </a:lnTo>
                  <a:close/>
                </a:path>
              </a:pathLst>
            </a:custGeom>
            <a:solidFill>
              <a:srgbClr val="40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8"/>
            <p:cNvSpPr/>
            <p:nvPr/>
          </p:nvSpPr>
          <p:spPr>
            <a:xfrm>
              <a:off x="554821" y="1106228"/>
              <a:ext cx="3188800" cy="3530673"/>
            </a:xfrm>
            <a:custGeom>
              <a:avLst/>
              <a:gdLst/>
              <a:ahLst/>
              <a:cxnLst/>
              <a:rect l="l" t="t" r="r" b="b"/>
              <a:pathLst>
                <a:path w="127552" h="135042" extrusionOk="0">
                  <a:moveTo>
                    <a:pt x="0" y="1"/>
                  </a:moveTo>
                  <a:lnTo>
                    <a:pt x="0" y="135041"/>
                  </a:lnTo>
                  <a:lnTo>
                    <a:pt x="127552" y="135041"/>
                  </a:lnTo>
                  <a:lnTo>
                    <a:pt x="12755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8"/>
            <p:cNvSpPr/>
            <p:nvPr/>
          </p:nvSpPr>
          <p:spPr>
            <a:xfrm>
              <a:off x="599172" y="1106228"/>
              <a:ext cx="3154275" cy="3530673"/>
            </a:xfrm>
            <a:custGeom>
              <a:avLst/>
              <a:gdLst/>
              <a:ahLst/>
              <a:cxnLst/>
              <a:rect l="l" t="t" r="r" b="b"/>
              <a:pathLst>
                <a:path w="126171" h="135042" extrusionOk="0">
                  <a:moveTo>
                    <a:pt x="0" y="1"/>
                  </a:moveTo>
                  <a:lnTo>
                    <a:pt x="0" y="135041"/>
                  </a:lnTo>
                  <a:lnTo>
                    <a:pt x="126171" y="135041"/>
                  </a:lnTo>
                  <a:lnTo>
                    <a:pt x="126171"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8"/>
            <p:cNvSpPr/>
            <p:nvPr/>
          </p:nvSpPr>
          <p:spPr>
            <a:xfrm>
              <a:off x="3763850" y="1258925"/>
              <a:ext cx="90525" cy="3263225"/>
            </a:xfrm>
            <a:custGeom>
              <a:avLst/>
              <a:gdLst/>
              <a:ahLst/>
              <a:cxnLst/>
              <a:rect l="l" t="t" r="r" b="b"/>
              <a:pathLst>
                <a:path w="3621" h="130529" extrusionOk="0">
                  <a:moveTo>
                    <a:pt x="1" y="0"/>
                  </a:moveTo>
                  <a:lnTo>
                    <a:pt x="1" y="130528"/>
                  </a:lnTo>
                  <a:lnTo>
                    <a:pt x="3620" y="130528"/>
                  </a:lnTo>
                  <a:lnTo>
                    <a:pt x="3620" y="0"/>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8"/>
            <p:cNvSpPr/>
            <p:nvPr/>
          </p:nvSpPr>
          <p:spPr>
            <a:xfrm>
              <a:off x="3703725" y="1074675"/>
              <a:ext cx="217900" cy="218200"/>
            </a:xfrm>
            <a:custGeom>
              <a:avLst/>
              <a:gdLst/>
              <a:ahLst/>
              <a:cxnLst/>
              <a:rect l="l" t="t" r="r" b="b"/>
              <a:pathLst>
                <a:path w="8716" h="8728" extrusionOk="0">
                  <a:moveTo>
                    <a:pt x="4358" y="0"/>
                  </a:moveTo>
                  <a:cubicBezTo>
                    <a:pt x="1941" y="0"/>
                    <a:pt x="0" y="1953"/>
                    <a:pt x="0" y="4358"/>
                  </a:cubicBezTo>
                  <a:cubicBezTo>
                    <a:pt x="0" y="6775"/>
                    <a:pt x="1941" y="8727"/>
                    <a:pt x="4358" y="8727"/>
                  </a:cubicBezTo>
                  <a:cubicBezTo>
                    <a:pt x="6763" y="8727"/>
                    <a:pt x="8716" y="6775"/>
                    <a:pt x="8716" y="4358"/>
                  </a:cubicBezTo>
                  <a:cubicBezTo>
                    <a:pt x="8716" y="1953"/>
                    <a:pt x="6763" y="0"/>
                    <a:pt x="4358"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8"/>
            <p:cNvSpPr/>
            <p:nvPr/>
          </p:nvSpPr>
          <p:spPr>
            <a:xfrm>
              <a:off x="3703734" y="1131261"/>
              <a:ext cx="217900" cy="193172"/>
            </a:xfrm>
            <a:custGeom>
              <a:avLst/>
              <a:gdLst/>
              <a:ahLst/>
              <a:cxnLst/>
              <a:rect l="l" t="t" r="r" b="b"/>
              <a:pathLst>
                <a:path w="8716" h="8728" extrusionOk="0">
                  <a:moveTo>
                    <a:pt x="4358" y="0"/>
                  </a:moveTo>
                  <a:cubicBezTo>
                    <a:pt x="1941" y="0"/>
                    <a:pt x="0" y="1953"/>
                    <a:pt x="0" y="4370"/>
                  </a:cubicBezTo>
                  <a:cubicBezTo>
                    <a:pt x="0" y="6775"/>
                    <a:pt x="1941" y="8727"/>
                    <a:pt x="4358" y="8727"/>
                  </a:cubicBezTo>
                  <a:cubicBezTo>
                    <a:pt x="6763" y="8727"/>
                    <a:pt x="8716" y="6775"/>
                    <a:pt x="8716" y="4370"/>
                  </a:cubicBezTo>
                  <a:cubicBezTo>
                    <a:pt x="8716" y="1953"/>
                    <a:pt x="6763" y="0"/>
                    <a:pt x="4358" y="0"/>
                  </a:cubicBez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8"/>
            <p:cNvSpPr/>
            <p:nvPr/>
          </p:nvSpPr>
          <p:spPr>
            <a:xfrm>
              <a:off x="3885598" y="1106228"/>
              <a:ext cx="3176300" cy="3530673"/>
            </a:xfrm>
            <a:custGeom>
              <a:avLst/>
              <a:gdLst/>
              <a:ahLst/>
              <a:cxnLst/>
              <a:rect l="l" t="t" r="r" b="b"/>
              <a:pathLst>
                <a:path w="127052" h="135042" extrusionOk="0">
                  <a:moveTo>
                    <a:pt x="0" y="1"/>
                  </a:moveTo>
                  <a:lnTo>
                    <a:pt x="0" y="135041"/>
                  </a:lnTo>
                  <a:lnTo>
                    <a:pt x="127052" y="135041"/>
                  </a:lnTo>
                  <a:lnTo>
                    <a:pt x="12705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8"/>
            <p:cNvSpPr/>
            <p:nvPr/>
          </p:nvSpPr>
          <p:spPr>
            <a:xfrm>
              <a:off x="3884698" y="1106228"/>
              <a:ext cx="3137325" cy="3530673"/>
            </a:xfrm>
            <a:custGeom>
              <a:avLst/>
              <a:gdLst/>
              <a:ahLst/>
              <a:cxnLst/>
              <a:rect l="l" t="t" r="r" b="b"/>
              <a:pathLst>
                <a:path w="125493" h="135042" extrusionOk="0">
                  <a:moveTo>
                    <a:pt x="0" y="1"/>
                  </a:moveTo>
                  <a:lnTo>
                    <a:pt x="0" y="135041"/>
                  </a:lnTo>
                  <a:lnTo>
                    <a:pt x="125492" y="135041"/>
                  </a:lnTo>
                  <a:lnTo>
                    <a:pt x="12549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8"/>
            <p:cNvSpPr/>
            <p:nvPr/>
          </p:nvSpPr>
          <p:spPr>
            <a:xfrm>
              <a:off x="3842723"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8"/>
            <p:cNvSpPr/>
            <p:nvPr/>
          </p:nvSpPr>
          <p:spPr>
            <a:xfrm>
              <a:off x="645297"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8"/>
            <p:cNvSpPr/>
            <p:nvPr/>
          </p:nvSpPr>
          <p:spPr>
            <a:xfrm>
              <a:off x="3555800" y="1528600"/>
              <a:ext cx="152700" cy="152725"/>
            </a:xfrm>
            <a:custGeom>
              <a:avLst/>
              <a:gdLst/>
              <a:ahLst/>
              <a:cxnLst/>
              <a:rect l="l" t="t" r="r" b="b"/>
              <a:pathLst>
                <a:path w="6108" h="6109" extrusionOk="0">
                  <a:moveTo>
                    <a:pt x="3060" y="0"/>
                  </a:moveTo>
                  <a:cubicBezTo>
                    <a:pt x="1369" y="0"/>
                    <a:pt x="0" y="1369"/>
                    <a:pt x="0" y="3060"/>
                  </a:cubicBezTo>
                  <a:cubicBezTo>
                    <a:pt x="0" y="4739"/>
                    <a:pt x="1369" y="6108"/>
                    <a:pt x="3060" y="6108"/>
                  </a:cubicBezTo>
                  <a:cubicBezTo>
                    <a:pt x="4739" y="6108"/>
                    <a:pt x="6108" y="4739"/>
                    <a:pt x="6108" y="3060"/>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8"/>
            <p:cNvSpPr/>
            <p:nvPr/>
          </p:nvSpPr>
          <p:spPr>
            <a:xfrm>
              <a:off x="3916850" y="1529475"/>
              <a:ext cx="152425" cy="152425"/>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8"/>
            <p:cNvSpPr/>
            <p:nvPr/>
          </p:nvSpPr>
          <p:spPr>
            <a:xfrm>
              <a:off x="3555800" y="1991150"/>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8"/>
            <p:cNvSpPr/>
            <p:nvPr/>
          </p:nvSpPr>
          <p:spPr>
            <a:xfrm>
              <a:off x="3916850" y="1991750"/>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8"/>
            <p:cNvSpPr/>
            <p:nvPr/>
          </p:nvSpPr>
          <p:spPr>
            <a:xfrm>
              <a:off x="3555800" y="2495375"/>
              <a:ext cx="152700" cy="152425"/>
            </a:xfrm>
            <a:custGeom>
              <a:avLst/>
              <a:gdLst/>
              <a:ahLst/>
              <a:cxnLst/>
              <a:rect l="l" t="t" r="r" b="b"/>
              <a:pathLst>
                <a:path w="6108" h="6097" extrusionOk="0">
                  <a:moveTo>
                    <a:pt x="3060" y="1"/>
                  </a:moveTo>
                  <a:cubicBezTo>
                    <a:pt x="1369" y="1"/>
                    <a:pt x="0" y="1358"/>
                    <a:pt x="0" y="3049"/>
                  </a:cubicBezTo>
                  <a:cubicBezTo>
                    <a:pt x="0" y="4739"/>
                    <a:pt x="1369" y="6097"/>
                    <a:pt x="3060" y="6097"/>
                  </a:cubicBezTo>
                  <a:cubicBezTo>
                    <a:pt x="4739" y="6097"/>
                    <a:pt x="6108" y="4739"/>
                    <a:pt x="6108" y="3049"/>
                  </a:cubicBezTo>
                  <a:cubicBezTo>
                    <a:pt x="6108" y="1358"/>
                    <a:pt x="4739" y="1"/>
                    <a:pt x="3060"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8"/>
            <p:cNvSpPr/>
            <p:nvPr/>
          </p:nvSpPr>
          <p:spPr>
            <a:xfrm>
              <a:off x="3916850" y="2495675"/>
              <a:ext cx="152425" cy="152725"/>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8"/>
            <p:cNvSpPr/>
            <p:nvPr/>
          </p:nvSpPr>
          <p:spPr>
            <a:xfrm>
              <a:off x="3555800" y="2997225"/>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8"/>
            <p:cNvSpPr/>
            <p:nvPr/>
          </p:nvSpPr>
          <p:spPr>
            <a:xfrm>
              <a:off x="3916850" y="2998125"/>
              <a:ext cx="152425" cy="152425"/>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8"/>
            <p:cNvSpPr/>
            <p:nvPr/>
          </p:nvSpPr>
          <p:spPr>
            <a:xfrm>
              <a:off x="3555800" y="3503250"/>
              <a:ext cx="152700" cy="152700"/>
            </a:xfrm>
            <a:custGeom>
              <a:avLst/>
              <a:gdLst/>
              <a:ahLst/>
              <a:cxnLst/>
              <a:rect l="l" t="t" r="r" b="b"/>
              <a:pathLst>
                <a:path w="6108" h="6108" extrusionOk="0">
                  <a:moveTo>
                    <a:pt x="3060" y="0"/>
                  </a:moveTo>
                  <a:cubicBezTo>
                    <a:pt x="1369" y="0"/>
                    <a:pt x="0" y="1369"/>
                    <a:pt x="0" y="3048"/>
                  </a:cubicBezTo>
                  <a:cubicBezTo>
                    <a:pt x="0" y="4739"/>
                    <a:pt x="1369" y="6108"/>
                    <a:pt x="3060" y="6108"/>
                  </a:cubicBezTo>
                  <a:cubicBezTo>
                    <a:pt x="4739" y="6108"/>
                    <a:pt x="6108" y="4739"/>
                    <a:pt x="6108" y="3048"/>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8"/>
            <p:cNvSpPr/>
            <p:nvPr/>
          </p:nvSpPr>
          <p:spPr>
            <a:xfrm>
              <a:off x="3916850" y="3504125"/>
              <a:ext cx="152425" cy="152425"/>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8"/>
            <p:cNvSpPr/>
            <p:nvPr/>
          </p:nvSpPr>
          <p:spPr>
            <a:xfrm>
              <a:off x="3555800" y="4044975"/>
              <a:ext cx="152700" cy="152425"/>
            </a:xfrm>
            <a:custGeom>
              <a:avLst/>
              <a:gdLst/>
              <a:ahLst/>
              <a:cxnLst/>
              <a:rect l="l" t="t" r="r" b="b"/>
              <a:pathLst>
                <a:path w="6108" h="6097" extrusionOk="0">
                  <a:moveTo>
                    <a:pt x="3060" y="0"/>
                  </a:moveTo>
                  <a:cubicBezTo>
                    <a:pt x="1369" y="0"/>
                    <a:pt x="0" y="1370"/>
                    <a:pt x="0" y="3048"/>
                  </a:cubicBezTo>
                  <a:cubicBezTo>
                    <a:pt x="0" y="4739"/>
                    <a:pt x="1369" y="6096"/>
                    <a:pt x="3060" y="6096"/>
                  </a:cubicBezTo>
                  <a:cubicBezTo>
                    <a:pt x="4739" y="6096"/>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8"/>
            <p:cNvSpPr/>
            <p:nvPr/>
          </p:nvSpPr>
          <p:spPr>
            <a:xfrm>
              <a:off x="3916850" y="4045575"/>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8"/>
            <p:cNvSpPr/>
            <p:nvPr/>
          </p:nvSpPr>
          <p:spPr>
            <a:xfrm>
              <a:off x="3615325" y="156372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8"/>
            <p:cNvSpPr/>
            <p:nvPr/>
          </p:nvSpPr>
          <p:spPr>
            <a:xfrm>
              <a:off x="3615325" y="202657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8"/>
            <p:cNvSpPr/>
            <p:nvPr/>
          </p:nvSpPr>
          <p:spPr>
            <a:xfrm>
              <a:off x="3615325" y="2530800"/>
              <a:ext cx="394425" cy="82475"/>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a:off x="3615325" y="303295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8"/>
            <p:cNvSpPr/>
            <p:nvPr/>
          </p:nvSpPr>
          <p:spPr>
            <a:xfrm>
              <a:off x="3615325" y="3538650"/>
              <a:ext cx="394425" cy="82475"/>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8"/>
            <p:cNvSpPr/>
            <p:nvPr/>
          </p:nvSpPr>
          <p:spPr>
            <a:xfrm>
              <a:off x="3615325" y="408040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576847" y="1106228"/>
              <a:ext cx="18475" cy="3530673"/>
            </a:xfrm>
            <a:custGeom>
              <a:avLst/>
              <a:gdLst/>
              <a:ahLst/>
              <a:cxnLst/>
              <a:rect l="l" t="t" r="r" b="b"/>
              <a:pathLst>
                <a:path w="739" h="135042" extrusionOk="0">
                  <a:moveTo>
                    <a:pt x="0" y="1"/>
                  </a:moveTo>
                  <a:lnTo>
                    <a:pt x="0"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a:off x="625072" y="1106228"/>
              <a:ext cx="18775" cy="3530673"/>
            </a:xfrm>
            <a:custGeom>
              <a:avLst/>
              <a:gdLst/>
              <a:ahLst/>
              <a:cxnLst/>
              <a:rect l="l" t="t" r="r" b="b"/>
              <a:pathLst>
                <a:path w="751" h="135042" extrusionOk="0">
                  <a:moveTo>
                    <a:pt x="0" y="1"/>
                  </a:moveTo>
                  <a:lnTo>
                    <a:pt x="0" y="135041"/>
                  </a:lnTo>
                  <a:lnTo>
                    <a:pt x="750" y="135041"/>
                  </a:lnTo>
                  <a:lnTo>
                    <a:pt x="750"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a:off x="7021099" y="1106228"/>
              <a:ext cx="18475" cy="3530673"/>
            </a:xfrm>
            <a:custGeom>
              <a:avLst/>
              <a:gdLst/>
              <a:ahLst/>
              <a:cxnLst/>
              <a:rect l="l" t="t" r="r" b="b"/>
              <a:pathLst>
                <a:path w="739" h="135042" extrusionOk="0">
                  <a:moveTo>
                    <a:pt x="1" y="1"/>
                  </a:moveTo>
                  <a:lnTo>
                    <a:pt x="1"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6980024" y="1106228"/>
              <a:ext cx="18775" cy="3530673"/>
            </a:xfrm>
            <a:custGeom>
              <a:avLst/>
              <a:gdLst/>
              <a:ahLst/>
              <a:cxnLst/>
              <a:rect l="l" t="t" r="r" b="b"/>
              <a:pathLst>
                <a:path w="751" h="135042" extrusionOk="0">
                  <a:moveTo>
                    <a:pt x="1" y="1"/>
                  </a:moveTo>
                  <a:lnTo>
                    <a:pt x="1" y="135041"/>
                  </a:lnTo>
                  <a:lnTo>
                    <a:pt x="751" y="135041"/>
                  </a:lnTo>
                  <a:lnTo>
                    <a:pt x="751"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 name="Google Shape;763;p28"/>
          <p:cNvSpPr txBox="1">
            <a:spLocks noGrp="1"/>
          </p:cNvSpPr>
          <p:nvPr>
            <p:ph type="title"/>
          </p:nvPr>
        </p:nvSpPr>
        <p:spPr>
          <a:xfrm>
            <a:off x="713100" y="445025"/>
            <a:ext cx="3438000" cy="106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4" name="Google Shape;764;p28"/>
          <p:cNvSpPr txBox="1">
            <a:spLocks noGrp="1"/>
          </p:cNvSpPr>
          <p:nvPr>
            <p:ph type="subTitle" idx="1"/>
          </p:nvPr>
        </p:nvSpPr>
        <p:spPr>
          <a:xfrm>
            <a:off x="6463350" y="622275"/>
            <a:ext cx="19659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765" name="Google Shape;765;p28"/>
          <p:cNvSpPr txBox="1">
            <a:spLocks noGrp="1"/>
          </p:cNvSpPr>
          <p:nvPr>
            <p:ph type="subTitle" idx="2"/>
          </p:nvPr>
        </p:nvSpPr>
        <p:spPr>
          <a:xfrm>
            <a:off x="6463350" y="1029613"/>
            <a:ext cx="19659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6" name="Google Shape;766;p28"/>
          <p:cNvSpPr txBox="1">
            <a:spLocks noGrp="1"/>
          </p:cNvSpPr>
          <p:nvPr>
            <p:ph type="subTitle" idx="3"/>
          </p:nvPr>
        </p:nvSpPr>
        <p:spPr>
          <a:xfrm>
            <a:off x="6463350" y="2460733"/>
            <a:ext cx="19659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7" name="Google Shape;767;p28"/>
          <p:cNvSpPr txBox="1">
            <a:spLocks noGrp="1"/>
          </p:cNvSpPr>
          <p:nvPr>
            <p:ph type="subTitle" idx="4"/>
          </p:nvPr>
        </p:nvSpPr>
        <p:spPr>
          <a:xfrm>
            <a:off x="6463350" y="2053395"/>
            <a:ext cx="19659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768" name="Google Shape;768;p28"/>
          <p:cNvSpPr txBox="1">
            <a:spLocks noGrp="1"/>
          </p:cNvSpPr>
          <p:nvPr>
            <p:ph type="subTitle" idx="5"/>
          </p:nvPr>
        </p:nvSpPr>
        <p:spPr>
          <a:xfrm>
            <a:off x="6463350" y="3891813"/>
            <a:ext cx="19659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9" name="Google Shape;769;p28"/>
          <p:cNvSpPr txBox="1">
            <a:spLocks noGrp="1"/>
          </p:cNvSpPr>
          <p:nvPr>
            <p:ph type="subTitle" idx="6"/>
          </p:nvPr>
        </p:nvSpPr>
        <p:spPr>
          <a:xfrm>
            <a:off x="6463350" y="3484475"/>
            <a:ext cx="19659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Tree>
    <p:extLst>
      <p:ext uri="{BB962C8B-B14F-4D97-AF65-F5344CB8AC3E}">
        <p14:creationId xmlns:p14="http://schemas.microsoft.com/office/powerpoint/2010/main" val="2086363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grpSp>
        <p:nvGrpSpPr>
          <p:cNvPr id="12" name="Google Shape;12;p3"/>
          <p:cNvGrpSpPr/>
          <p:nvPr/>
        </p:nvGrpSpPr>
        <p:grpSpPr>
          <a:xfrm>
            <a:off x="155326" y="91359"/>
            <a:ext cx="8833348" cy="4894379"/>
            <a:chOff x="375925" y="955900"/>
            <a:chExt cx="6888675" cy="3816875"/>
          </a:xfrm>
        </p:grpSpPr>
        <p:sp>
          <p:nvSpPr>
            <p:cNvPr id="13" name="Google Shape;13;p3"/>
            <p:cNvSpPr/>
            <p:nvPr/>
          </p:nvSpPr>
          <p:spPr>
            <a:xfrm>
              <a:off x="375925" y="956200"/>
              <a:ext cx="6888675" cy="3816575"/>
            </a:xfrm>
            <a:custGeom>
              <a:avLst/>
              <a:gdLst/>
              <a:ahLst/>
              <a:cxnLst/>
              <a:rect l="l" t="t" r="r" b="b"/>
              <a:pathLst>
                <a:path w="275547" h="152663" extrusionOk="0">
                  <a:moveTo>
                    <a:pt x="1108" y="0"/>
                  </a:moveTo>
                  <a:cubicBezTo>
                    <a:pt x="501" y="0"/>
                    <a:pt x="1" y="489"/>
                    <a:pt x="1" y="1108"/>
                  </a:cubicBezTo>
                  <a:lnTo>
                    <a:pt x="1" y="151543"/>
                  </a:lnTo>
                  <a:cubicBezTo>
                    <a:pt x="1" y="152162"/>
                    <a:pt x="489" y="152662"/>
                    <a:pt x="1108" y="152662"/>
                  </a:cubicBezTo>
                  <a:lnTo>
                    <a:pt x="274440" y="152662"/>
                  </a:lnTo>
                  <a:cubicBezTo>
                    <a:pt x="275047" y="152662"/>
                    <a:pt x="275547" y="152162"/>
                    <a:pt x="275547" y="151531"/>
                  </a:cubicBezTo>
                  <a:lnTo>
                    <a:pt x="275547" y="1108"/>
                  </a:lnTo>
                  <a:cubicBezTo>
                    <a:pt x="275547" y="501"/>
                    <a:pt x="275059" y="0"/>
                    <a:pt x="274440" y="0"/>
                  </a:cubicBezTo>
                  <a:close/>
                </a:path>
              </a:pathLst>
            </a:custGeom>
            <a:solidFill>
              <a:schemeClr val="accent5"/>
            </a:solidFill>
            <a:ln>
              <a:noFill/>
            </a:ln>
            <a:effectLst>
              <a:outerShdw blurRad="100013" dist="66675" dir="5400000" algn="bl" rotWithShape="0">
                <a:schemeClr val="accent2">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3607875" y="955900"/>
              <a:ext cx="424200" cy="3816875"/>
            </a:xfrm>
            <a:custGeom>
              <a:avLst/>
              <a:gdLst/>
              <a:ahLst/>
              <a:cxnLst/>
              <a:rect l="l" t="t" r="r" b="b"/>
              <a:pathLst>
                <a:path w="16968" h="152675" extrusionOk="0">
                  <a:moveTo>
                    <a:pt x="1" y="1"/>
                  </a:moveTo>
                  <a:lnTo>
                    <a:pt x="1" y="152674"/>
                  </a:lnTo>
                  <a:lnTo>
                    <a:pt x="16967" y="152674"/>
                  </a:lnTo>
                  <a:lnTo>
                    <a:pt x="16967" y="1"/>
                  </a:lnTo>
                  <a:close/>
                </a:path>
              </a:pathLst>
            </a:custGeom>
            <a:solidFill>
              <a:srgbClr val="40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554821" y="1106228"/>
              <a:ext cx="3188800" cy="3530673"/>
            </a:xfrm>
            <a:custGeom>
              <a:avLst/>
              <a:gdLst/>
              <a:ahLst/>
              <a:cxnLst/>
              <a:rect l="l" t="t" r="r" b="b"/>
              <a:pathLst>
                <a:path w="127552" h="135042" extrusionOk="0">
                  <a:moveTo>
                    <a:pt x="0" y="1"/>
                  </a:moveTo>
                  <a:lnTo>
                    <a:pt x="0" y="135041"/>
                  </a:lnTo>
                  <a:lnTo>
                    <a:pt x="127552" y="135041"/>
                  </a:lnTo>
                  <a:lnTo>
                    <a:pt x="12755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599172" y="1106228"/>
              <a:ext cx="3154275" cy="3530673"/>
            </a:xfrm>
            <a:custGeom>
              <a:avLst/>
              <a:gdLst/>
              <a:ahLst/>
              <a:cxnLst/>
              <a:rect l="l" t="t" r="r" b="b"/>
              <a:pathLst>
                <a:path w="126171" h="135042" extrusionOk="0">
                  <a:moveTo>
                    <a:pt x="0" y="1"/>
                  </a:moveTo>
                  <a:lnTo>
                    <a:pt x="0" y="135041"/>
                  </a:lnTo>
                  <a:lnTo>
                    <a:pt x="126171" y="135041"/>
                  </a:lnTo>
                  <a:lnTo>
                    <a:pt x="126171"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3763850" y="1258925"/>
              <a:ext cx="90525" cy="3263225"/>
            </a:xfrm>
            <a:custGeom>
              <a:avLst/>
              <a:gdLst/>
              <a:ahLst/>
              <a:cxnLst/>
              <a:rect l="l" t="t" r="r" b="b"/>
              <a:pathLst>
                <a:path w="3621" h="130529" extrusionOk="0">
                  <a:moveTo>
                    <a:pt x="1" y="0"/>
                  </a:moveTo>
                  <a:lnTo>
                    <a:pt x="1" y="130528"/>
                  </a:lnTo>
                  <a:lnTo>
                    <a:pt x="3620" y="130528"/>
                  </a:lnTo>
                  <a:lnTo>
                    <a:pt x="3620" y="0"/>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3703725" y="1074675"/>
              <a:ext cx="217900" cy="218200"/>
            </a:xfrm>
            <a:custGeom>
              <a:avLst/>
              <a:gdLst/>
              <a:ahLst/>
              <a:cxnLst/>
              <a:rect l="l" t="t" r="r" b="b"/>
              <a:pathLst>
                <a:path w="8716" h="8728" extrusionOk="0">
                  <a:moveTo>
                    <a:pt x="4358" y="0"/>
                  </a:moveTo>
                  <a:cubicBezTo>
                    <a:pt x="1941" y="0"/>
                    <a:pt x="0" y="1953"/>
                    <a:pt x="0" y="4358"/>
                  </a:cubicBezTo>
                  <a:cubicBezTo>
                    <a:pt x="0" y="6775"/>
                    <a:pt x="1941" y="8727"/>
                    <a:pt x="4358" y="8727"/>
                  </a:cubicBezTo>
                  <a:cubicBezTo>
                    <a:pt x="6763" y="8727"/>
                    <a:pt x="8716" y="6775"/>
                    <a:pt x="8716" y="4358"/>
                  </a:cubicBezTo>
                  <a:cubicBezTo>
                    <a:pt x="8716" y="1953"/>
                    <a:pt x="6763" y="0"/>
                    <a:pt x="4358"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3703734" y="1131261"/>
              <a:ext cx="217900" cy="193172"/>
            </a:xfrm>
            <a:custGeom>
              <a:avLst/>
              <a:gdLst/>
              <a:ahLst/>
              <a:cxnLst/>
              <a:rect l="l" t="t" r="r" b="b"/>
              <a:pathLst>
                <a:path w="8716" h="8728" extrusionOk="0">
                  <a:moveTo>
                    <a:pt x="4358" y="0"/>
                  </a:moveTo>
                  <a:cubicBezTo>
                    <a:pt x="1941" y="0"/>
                    <a:pt x="0" y="1953"/>
                    <a:pt x="0" y="4370"/>
                  </a:cubicBezTo>
                  <a:cubicBezTo>
                    <a:pt x="0" y="6775"/>
                    <a:pt x="1941" y="8727"/>
                    <a:pt x="4358" y="8727"/>
                  </a:cubicBezTo>
                  <a:cubicBezTo>
                    <a:pt x="6763" y="8727"/>
                    <a:pt x="8716" y="6775"/>
                    <a:pt x="8716" y="4370"/>
                  </a:cubicBezTo>
                  <a:cubicBezTo>
                    <a:pt x="8716" y="1953"/>
                    <a:pt x="6763" y="0"/>
                    <a:pt x="4358" y="0"/>
                  </a:cubicBez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3885598" y="1106228"/>
              <a:ext cx="3176300" cy="3530673"/>
            </a:xfrm>
            <a:custGeom>
              <a:avLst/>
              <a:gdLst/>
              <a:ahLst/>
              <a:cxnLst/>
              <a:rect l="l" t="t" r="r" b="b"/>
              <a:pathLst>
                <a:path w="127052" h="135042" extrusionOk="0">
                  <a:moveTo>
                    <a:pt x="0" y="1"/>
                  </a:moveTo>
                  <a:lnTo>
                    <a:pt x="0" y="135041"/>
                  </a:lnTo>
                  <a:lnTo>
                    <a:pt x="127052" y="135041"/>
                  </a:lnTo>
                  <a:lnTo>
                    <a:pt x="12705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884698" y="1106228"/>
              <a:ext cx="3137325" cy="3530673"/>
            </a:xfrm>
            <a:custGeom>
              <a:avLst/>
              <a:gdLst/>
              <a:ahLst/>
              <a:cxnLst/>
              <a:rect l="l" t="t" r="r" b="b"/>
              <a:pathLst>
                <a:path w="125493" h="135042" extrusionOk="0">
                  <a:moveTo>
                    <a:pt x="0" y="1"/>
                  </a:moveTo>
                  <a:lnTo>
                    <a:pt x="0" y="135041"/>
                  </a:lnTo>
                  <a:lnTo>
                    <a:pt x="125492" y="135041"/>
                  </a:lnTo>
                  <a:lnTo>
                    <a:pt x="12549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3842723"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645297"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555800" y="1528600"/>
              <a:ext cx="152700" cy="152725"/>
            </a:xfrm>
            <a:custGeom>
              <a:avLst/>
              <a:gdLst/>
              <a:ahLst/>
              <a:cxnLst/>
              <a:rect l="l" t="t" r="r" b="b"/>
              <a:pathLst>
                <a:path w="6108" h="6109" extrusionOk="0">
                  <a:moveTo>
                    <a:pt x="3060" y="0"/>
                  </a:moveTo>
                  <a:cubicBezTo>
                    <a:pt x="1369" y="0"/>
                    <a:pt x="0" y="1369"/>
                    <a:pt x="0" y="3060"/>
                  </a:cubicBezTo>
                  <a:cubicBezTo>
                    <a:pt x="0" y="4739"/>
                    <a:pt x="1369" y="6108"/>
                    <a:pt x="3060" y="6108"/>
                  </a:cubicBezTo>
                  <a:cubicBezTo>
                    <a:pt x="4739" y="6108"/>
                    <a:pt x="6108" y="4739"/>
                    <a:pt x="6108" y="3060"/>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916850" y="1529475"/>
              <a:ext cx="152425" cy="152425"/>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3555800" y="1991150"/>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916850" y="1991750"/>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555800" y="2495375"/>
              <a:ext cx="152700" cy="152425"/>
            </a:xfrm>
            <a:custGeom>
              <a:avLst/>
              <a:gdLst/>
              <a:ahLst/>
              <a:cxnLst/>
              <a:rect l="l" t="t" r="r" b="b"/>
              <a:pathLst>
                <a:path w="6108" h="6097" extrusionOk="0">
                  <a:moveTo>
                    <a:pt x="3060" y="1"/>
                  </a:moveTo>
                  <a:cubicBezTo>
                    <a:pt x="1369" y="1"/>
                    <a:pt x="0" y="1358"/>
                    <a:pt x="0" y="3049"/>
                  </a:cubicBezTo>
                  <a:cubicBezTo>
                    <a:pt x="0" y="4739"/>
                    <a:pt x="1369" y="6097"/>
                    <a:pt x="3060" y="6097"/>
                  </a:cubicBezTo>
                  <a:cubicBezTo>
                    <a:pt x="4739" y="6097"/>
                    <a:pt x="6108" y="4739"/>
                    <a:pt x="6108" y="3049"/>
                  </a:cubicBezTo>
                  <a:cubicBezTo>
                    <a:pt x="6108" y="1358"/>
                    <a:pt x="4739" y="1"/>
                    <a:pt x="3060"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916850" y="2495675"/>
              <a:ext cx="152425" cy="152725"/>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3555800" y="2997225"/>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916850" y="2998125"/>
              <a:ext cx="152425" cy="152425"/>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5800" y="3503250"/>
              <a:ext cx="152700" cy="152700"/>
            </a:xfrm>
            <a:custGeom>
              <a:avLst/>
              <a:gdLst/>
              <a:ahLst/>
              <a:cxnLst/>
              <a:rect l="l" t="t" r="r" b="b"/>
              <a:pathLst>
                <a:path w="6108" h="6108" extrusionOk="0">
                  <a:moveTo>
                    <a:pt x="3060" y="0"/>
                  </a:moveTo>
                  <a:cubicBezTo>
                    <a:pt x="1369" y="0"/>
                    <a:pt x="0" y="1369"/>
                    <a:pt x="0" y="3048"/>
                  </a:cubicBezTo>
                  <a:cubicBezTo>
                    <a:pt x="0" y="4739"/>
                    <a:pt x="1369" y="6108"/>
                    <a:pt x="3060" y="6108"/>
                  </a:cubicBezTo>
                  <a:cubicBezTo>
                    <a:pt x="4739" y="6108"/>
                    <a:pt x="6108" y="4739"/>
                    <a:pt x="6108" y="3048"/>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916850" y="3504125"/>
              <a:ext cx="152425" cy="152425"/>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555800" y="4044975"/>
              <a:ext cx="152700" cy="152425"/>
            </a:xfrm>
            <a:custGeom>
              <a:avLst/>
              <a:gdLst/>
              <a:ahLst/>
              <a:cxnLst/>
              <a:rect l="l" t="t" r="r" b="b"/>
              <a:pathLst>
                <a:path w="6108" h="6097" extrusionOk="0">
                  <a:moveTo>
                    <a:pt x="3060" y="0"/>
                  </a:moveTo>
                  <a:cubicBezTo>
                    <a:pt x="1369" y="0"/>
                    <a:pt x="0" y="1370"/>
                    <a:pt x="0" y="3048"/>
                  </a:cubicBezTo>
                  <a:cubicBezTo>
                    <a:pt x="0" y="4739"/>
                    <a:pt x="1369" y="6096"/>
                    <a:pt x="3060" y="6096"/>
                  </a:cubicBezTo>
                  <a:cubicBezTo>
                    <a:pt x="4739" y="6096"/>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3916850" y="4045575"/>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3615325" y="156372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3615325" y="202657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3615325" y="2530800"/>
              <a:ext cx="394425" cy="82475"/>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615325" y="303295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3615325" y="3538650"/>
              <a:ext cx="394425" cy="82475"/>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3615325" y="408040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576847" y="1106228"/>
              <a:ext cx="18475" cy="3530673"/>
            </a:xfrm>
            <a:custGeom>
              <a:avLst/>
              <a:gdLst/>
              <a:ahLst/>
              <a:cxnLst/>
              <a:rect l="l" t="t" r="r" b="b"/>
              <a:pathLst>
                <a:path w="739" h="135042" extrusionOk="0">
                  <a:moveTo>
                    <a:pt x="0" y="1"/>
                  </a:moveTo>
                  <a:lnTo>
                    <a:pt x="0"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625072" y="1106228"/>
              <a:ext cx="18775" cy="3530673"/>
            </a:xfrm>
            <a:custGeom>
              <a:avLst/>
              <a:gdLst/>
              <a:ahLst/>
              <a:cxnLst/>
              <a:rect l="l" t="t" r="r" b="b"/>
              <a:pathLst>
                <a:path w="751" h="135042" extrusionOk="0">
                  <a:moveTo>
                    <a:pt x="0" y="1"/>
                  </a:moveTo>
                  <a:lnTo>
                    <a:pt x="0" y="135041"/>
                  </a:lnTo>
                  <a:lnTo>
                    <a:pt x="750" y="135041"/>
                  </a:lnTo>
                  <a:lnTo>
                    <a:pt x="750"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7021099" y="1106228"/>
              <a:ext cx="18475" cy="3530673"/>
            </a:xfrm>
            <a:custGeom>
              <a:avLst/>
              <a:gdLst/>
              <a:ahLst/>
              <a:cxnLst/>
              <a:rect l="l" t="t" r="r" b="b"/>
              <a:pathLst>
                <a:path w="739" h="135042" extrusionOk="0">
                  <a:moveTo>
                    <a:pt x="1" y="1"/>
                  </a:moveTo>
                  <a:lnTo>
                    <a:pt x="1"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6980024" y="1106228"/>
              <a:ext cx="18775" cy="3530673"/>
            </a:xfrm>
            <a:custGeom>
              <a:avLst/>
              <a:gdLst/>
              <a:ahLst/>
              <a:cxnLst/>
              <a:rect l="l" t="t" r="r" b="b"/>
              <a:pathLst>
                <a:path w="751" h="135042" extrusionOk="0">
                  <a:moveTo>
                    <a:pt x="1" y="1"/>
                  </a:moveTo>
                  <a:lnTo>
                    <a:pt x="1" y="135041"/>
                  </a:lnTo>
                  <a:lnTo>
                    <a:pt x="751" y="135041"/>
                  </a:lnTo>
                  <a:lnTo>
                    <a:pt x="751"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3"/>
          <p:cNvSpPr txBox="1">
            <a:spLocks noGrp="1"/>
          </p:cNvSpPr>
          <p:nvPr>
            <p:ph type="title"/>
          </p:nvPr>
        </p:nvSpPr>
        <p:spPr>
          <a:xfrm>
            <a:off x="5343575" y="1687525"/>
            <a:ext cx="2569500" cy="19203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7" name="Google Shape;47;p3"/>
          <p:cNvSpPr txBox="1">
            <a:spLocks noGrp="1"/>
          </p:cNvSpPr>
          <p:nvPr>
            <p:ph type="subTitle" idx="1"/>
          </p:nvPr>
        </p:nvSpPr>
        <p:spPr>
          <a:xfrm>
            <a:off x="5343575" y="3603325"/>
            <a:ext cx="2763600" cy="79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48" name="Google Shape;48;p3"/>
          <p:cNvSpPr txBox="1">
            <a:spLocks noGrp="1"/>
          </p:cNvSpPr>
          <p:nvPr>
            <p:ph type="title" idx="2" hasCustomPrompt="1"/>
          </p:nvPr>
        </p:nvSpPr>
        <p:spPr>
          <a:xfrm>
            <a:off x="5397275" y="952625"/>
            <a:ext cx="704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6"/>
        <p:cNvGrpSpPr/>
        <p:nvPr/>
      </p:nvGrpSpPr>
      <p:grpSpPr>
        <a:xfrm>
          <a:off x="0" y="0"/>
          <a:ext cx="0" cy="0"/>
          <a:chOff x="0" y="0"/>
          <a:chExt cx="0" cy="0"/>
        </a:xfrm>
      </p:grpSpPr>
      <p:grpSp>
        <p:nvGrpSpPr>
          <p:cNvPr id="207" name="Google Shape;207;p9"/>
          <p:cNvGrpSpPr/>
          <p:nvPr/>
        </p:nvGrpSpPr>
        <p:grpSpPr>
          <a:xfrm>
            <a:off x="155326" y="91359"/>
            <a:ext cx="8833348" cy="4894379"/>
            <a:chOff x="375925" y="955900"/>
            <a:chExt cx="6888675" cy="3816875"/>
          </a:xfrm>
        </p:grpSpPr>
        <p:sp>
          <p:nvSpPr>
            <p:cNvPr id="208" name="Google Shape;208;p9"/>
            <p:cNvSpPr/>
            <p:nvPr/>
          </p:nvSpPr>
          <p:spPr>
            <a:xfrm>
              <a:off x="375925" y="956200"/>
              <a:ext cx="6888675" cy="3816575"/>
            </a:xfrm>
            <a:custGeom>
              <a:avLst/>
              <a:gdLst/>
              <a:ahLst/>
              <a:cxnLst/>
              <a:rect l="l" t="t" r="r" b="b"/>
              <a:pathLst>
                <a:path w="275547" h="152663" extrusionOk="0">
                  <a:moveTo>
                    <a:pt x="1108" y="0"/>
                  </a:moveTo>
                  <a:cubicBezTo>
                    <a:pt x="501" y="0"/>
                    <a:pt x="1" y="489"/>
                    <a:pt x="1" y="1108"/>
                  </a:cubicBezTo>
                  <a:lnTo>
                    <a:pt x="1" y="151543"/>
                  </a:lnTo>
                  <a:cubicBezTo>
                    <a:pt x="1" y="152162"/>
                    <a:pt x="489" y="152662"/>
                    <a:pt x="1108" y="152662"/>
                  </a:cubicBezTo>
                  <a:lnTo>
                    <a:pt x="274440" y="152662"/>
                  </a:lnTo>
                  <a:cubicBezTo>
                    <a:pt x="275047" y="152662"/>
                    <a:pt x="275547" y="152162"/>
                    <a:pt x="275547" y="151531"/>
                  </a:cubicBezTo>
                  <a:lnTo>
                    <a:pt x="275547" y="1108"/>
                  </a:lnTo>
                  <a:cubicBezTo>
                    <a:pt x="275547" y="501"/>
                    <a:pt x="275059" y="0"/>
                    <a:pt x="274440" y="0"/>
                  </a:cubicBezTo>
                  <a:close/>
                </a:path>
              </a:pathLst>
            </a:custGeom>
            <a:solidFill>
              <a:schemeClr val="accent5"/>
            </a:solidFill>
            <a:ln>
              <a:noFill/>
            </a:ln>
            <a:effectLst>
              <a:outerShdw blurRad="100013" dist="66675" dir="5400000" algn="bl" rotWithShape="0">
                <a:schemeClr val="accent2">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3607875" y="955900"/>
              <a:ext cx="424200" cy="3816875"/>
            </a:xfrm>
            <a:custGeom>
              <a:avLst/>
              <a:gdLst/>
              <a:ahLst/>
              <a:cxnLst/>
              <a:rect l="l" t="t" r="r" b="b"/>
              <a:pathLst>
                <a:path w="16968" h="152675" extrusionOk="0">
                  <a:moveTo>
                    <a:pt x="1" y="1"/>
                  </a:moveTo>
                  <a:lnTo>
                    <a:pt x="1" y="152674"/>
                  </a:lnTo>
                  <a:lnTo>
                    <a:pt x="16967" y="152674"/>
                  </a:lnTo>
                  <a:lnTo>
                    <a:pt x="16967" y="1"/>
                  </a:lnTo>
                  <a:close/>
                </a:path>
              </a:pathLst>
            </a:custGeom>
            <a:solidFill>
              <a:srgbClr val="40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554821" y="1106228"/>
              <a:ext cx="3188800" cy="3530673"/>
            </a:xfrm>
            <a:custGeom>
              <a:avLst/>
              <a:gdLst/>
              <a:ahLst/>
              <a:cxnLst/>
              <a:rect l="l" t="t" r="r" b="b"/>
              <a:pathLst>
                <a:path w="127552" h="135042" extrusionOk="0">
                  <a:moveTo>
                    <a:pt x="0" y="1"/>
                  </a:moveTo>
                  <a:lnTo>
                    <a:pt x="0" y="135041"/>
                  </a:lnTo>
                  <a:lnTo>
                    <a:pt x="127552" y="135041"/>
                  </a:lnTo>
                  <a:lnTo>
                    <a:pt x="12755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599172" y="1106228"/>
              <a:ext cx="3154275" cy="3530673"/>
            </a:xfrm>
            <a:custGeom>
              <a:avLst/>
              <a:gdLst/>
              <a:ahLst/>
              <a:cxnLst/>
              <a:rect l="l" t="t" r="r" b="b"/>
              <a:pathLst>
                <a:path w="126171" h="135042" extrusionOk="0">
                  <a:moveTo>
                    <a:pt x="0" y="1"/>
                  </a:moveTo>
                  <a:lnTo>
                    <a:pt x="0" y="135041"/>
                  </a:lnTo>
                  <a:lnTo>
                    <a:pt x="126171" y="135041"/>
                  </a:lnTo>
                  <a:lnTo>
                    <a:pt x="126171"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3763850" y="1258925"/>
              <a:ext cx="90525" cy="3263225"/>
            </a:xfrm>
            <a:custGeom>
              <a:avLst/>
              <a:gdLst/>
              <a:ahLst/>
              <a:cxnLst/>
              <a:rect l="l" t="t" r="r" b="b"/>
              <a:pathLst>
                <a:path w="3621" h="130529" extrusionOk="0">
                  <a:moveTo>
                    <a:pt x="1" y="0"/>
                  </a:moveTo>
                  <a:lnTo>
                    <a:pt x="1" y="130528"/>
                  </a:lnTo>
                  <a:lnTo>
                    <a:pt x="3620" y="130528"/>
                  </a:lnTo>
                  <a:lnTo>
                    <a:pt x="3620" y="0"/>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3703725" y="1074675"/>
              <a:ext cx="217900" cy="218200"/>
            </a:xfrm>
            <a:custGeom>
              <a:avLst/>
              <a:gdLst/>
              <a:ahLst/>
              <a:cxnLst/>
              <a:rect l="l" t="t" r="r" b="b"/>
              <a:pathLst>
                <a:path w="8716" h="8728" extrusionOk="0">
                  <a:moveTo>
                    <a:pt x="4358" y="0"/>
                  </a:moveTo>
                  <a:cubicBezTo>
                    <a:pt x="1941" y="0"/>
                    <a:pt x="0" y="1953"/>
                    <a:pt x="0" y="4358"/>
                  </a:cubicBezTo>
                  <a:cubicBezTo>
                    <a:pt x="0" y="6775"/>
                    <a:pt x="1941" y="8727"/>
                    <a:pt x="4358" y="8727"/>
                  </a:cubicBezTo>
                  <a:cubicBezTo>
                    <a:pt x="6763" y="8727"/>
                    <a:pt x="8716" y="6775"/>
                    <a:pt x="8716" y="4358"/>
                  </a:cubicBezTo>
                  <a:cubicBezTo>
                    <a:pt x="8716" y="1953"/>
                    <a:pt x="6763" y="0"/>
                    <a:pt x="4358"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3703734" y="1131261"/>
              <a:ext cx="217900" cy="193172"/>
            </a:xfrm>
            <a:custGeom>
              <a:avLst/>
              <a:gdLst/>
              <a:ahLst/>
              <a:cxnLst/>
              <a:rect l="l" t="t" r="r" b="b"/>
              <a:pathLst>
                <a:path w="8716" h="8728" extrusionOk="0">
                  <a:moveTo>
                    <a:pt x="4358" y="0"/>
                  </a:moveTo>
                  <a:cubicBezTo>
                    <a:pt x="1941" y="0"/>
                    <a:pt x="0" y="1953"/>
                    <a:pt x="0" y="4370"/>
                  </a:cubicBezTo>
                  <a:cubicBezTo>
                    <a:pt x="0" y="6775"/>
                    <a:pt x="1941" y="8727"/>
                    <a:pt x="4358" y="8727"/>
                  </a:cubicBezTo>
                  <a:cubicBezTo>
                    <a:pt x="6763" y="8727"/>
                    <a:pt x="8716" y="6775"/>
                    <a:pt x="8716" y="4370"/>
                  </a:cubicBezTo>
                  <a:cubicBezTo>
                    <a:pt x="8716" y="1953"/>
                    <a:pt x="6763" y="0"/>
                    <a:pt x="4358" y="0"/>
                  </a:cubicBez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3885598" y="1106228"/>
              <a:ext cx="3176300" cy="3530673"/>
            </a:xfrm>
            <a:custGeom>
              <a:avLst/>
              <a:gdLst/>
              <a:ahLst/>
              <a:cxnLst/>
              <a:rect l="l" t="t" r="r" b="b"/>
              <a:pathLst>
                <a:path w="127052" h="135042" extrusionOk="0">
                  <a:moveTo>
                    <a:pt x="0" y="1"/>
                  </a:moveTo>
                  <a:lnTo>
                    <a:pt x="0" y="135041"/>
                  </a:lnTo>
                  <a:lnTo>
                    <a:pt x="127052" y="135041"/>
                  </a:lnTo>
                  <a:lnTo>
                    <a:pt x="12705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3884698" y="1106228"/>
              <a:ext cx="3137325" cy="3530673"/>
            </a:xfrm>
            <a:custGeom>
              <a:avLst/>
              <a:gdLst/>
              <a:ahLst/>
              <a:cxnLst/>
              <a:rect l="l" t="t" r="r" b="b"/>
              <a:pathLst>
                <a:path w="125493" h="135042" extrusionOk="0">
                  <a:moveTo>
                    <a:pt x="0" y="1"/>
                  </a:moveTo>
                  <a:lnTo>
                    <a:pt x="0" y="135041"/>
                  </a:lnTo>
                  <a:lnTo>
                    <a:pt x="125492" y="135041"/>
                  </a:lnTo>
                  <a:lnTo>
                    <a:pt x="12549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3842723"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645297"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3555800" y="1528600"/>
              <a:ext cx="152700" cy="152725"/>
            </a:xfrm>
            <a:custGeom>
              <a:avLst/>
              <a:gdLst/>
              <a:ahLst/>
              <a:cxnLst/>
              <a:rect l="l" t="t" r="r" b="b"/>
              <a:pathLst>
                <a:path w="6108" h="6109" extrusionOk="0">
                  <a:moveTo>
                    <a:pt x="3060" y="0"/>
                  </a:moveTo>
                  <a:cubicBezTo>
                    <a:pt x="1369" y="0"/>
                    <a:pt x="0" y="1369"/>
                    <a:pt x="0" y="3060"/>
                  </a:cubicBezTo>
                  <a:cubicBezTo>
                    <a:pt x="0" y="4739"/>
                    <a:pt x="1369" y="6108"/>
                    <a:pt x="3060" y="6108"/>
                  </a:cubicBezTo>
                  <a:cubicBezTo>
                    <a:pt x="4739" y="6108"/>
                    <a:pt x="6108" y="4739"/>
                    <a:pt x="6108" y="3060"/>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3916850" y="1529475"/>
              <a:ext cx="152425" cy="152425"/>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3555800" y="1991150"/>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3916850" y="1991750"/>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3555800" y="2495375"/>
              <a:ext cx="152700" cy="152425"/>
            </a:xfrm>
            <a:custGeom>
              <a:avLst/>
              <a:gdLst/>
              <a:ahLst/>
              <a:cxnLst/>
              <a:rect l="l" t="t" r="r" b="b"/>
              <a:pathLst>
                <a:path w="6108" h="6097" extrusionOk="0">
                  <a:moveTo>
                    <a:pt x="3060" y="1"/>
                  </a:moveTo>
                  <a:cubicBezTo>
                    <a:pt x="1369" y="1"/>
                    <a:pt x="0" y="1358"/>
                    <a:pt x="0" y="3049"/>
                  </a:cubicBezTo>
                  <a:cubicBezTo>
                    <a:pt x="0" y="4739"/>
                    <a:pt x="1369" y="6097"/>
                    <a:pt x="3060" y="6097"/>
                  </a:cubicBezTo>
                  <a:cubicBezTo>
                    <a:pt x="4739" y="6097"/>
                    <a:pt x="6108" y="4739"/>
                    <a:pt x="6108" y="3049"/>
                  </a:cubicBezTo>
                  <a:cubicBezTo>
                    <a:pt x="6108" y="1358"/>
                    <a:pt x="4739" y="1"/>
                    <a:pt x="3060"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3916850" y="2495675"/>
              <a:ext cx="152425" cy="152725"/>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3555800" y="2997225"/>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3916850" y="2998125"/>
              <a:ext cx="152425" cy="152425"/>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3555800" y="3503250"/>
              <a:ext cx="152700" cy="152700"/>
            </a:xfrm>
            <a:custGeom>
              <a:avLst/>
              <a:gdLst/>
              <a:ahLst/>
              <a:cxnLst/>
              <a:rect l="l" t="t" r="r" b="b"/>
              <a:pathLst>
                <a:path w="6108" h="6108" extrusionOk="0">
                  <a:moveTo>
                    <a:pt x="3060" y="0"/>
                  </a:moveTo>
                  <a:cubicBezTo>
                    <a:pt x="1369" y="0"/>
                    <a:pt x="0" y="1369"/>
                    <a:pt x="0" y="3048"/>
                  </a:cubicBezTo>
                  <a:cubicBezTo>
                    <a:pt x="0" y="4739"/>
                    <a:pt x="1369" y="6108"/>
                    <a:pt x="3060" y="6108"/>
                  </a:cubicBezTo>
                  <a:cubicBezTo>
                    <a:pt x="4739" y="6108"/>
                    <a:pt x="6108" y="4739"/>
                    <a:pt x="6108" y="3048"/>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3916850" y="3504125"/>
              <a:ext cx="152425" cy="152425"/>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3555800" y="4044975"/>
              <a:ext cx="152700" cy="152425"/>
            </a:xfrm>
            <a:custGeom>
              <a:avLst/>
              <a:gdLst/>
              <a:ahLst/>
              <a:cxnLst/>
              <a:rect l="l" t="t" r="r" b="b"/>
              <a:pathLst>
                <a:path w="6108" h="6097" extrusionOk="0">
                  <a:moveTo>
                    <a:pt x="3060" y="0"/>
                  </a:moveTo>
                  <a:cubicBezTo>
                    <a:pt x="1369" y="0"/>
                    <a:pt x="0" y="1370"/>
                    <a:pt x="0" y="3048"/>
                  </a:cubicBezTo>
                  <a:cubicBezTo>
                    <a:pt x="0" y="4739"/>
                    <a:pt x="1369" y="6096"/>
                    <a:pt x="3060" y="6096"/>
                  </a:cubicBezTo>
                  <a:cubicBezTo>
                    <a:pt x="4739" y="6096"/>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3916850" y="4045575"/>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3615325" y="156372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3615325" y="202657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3615325" y="2530800"/>
              <a:ext cx="394425" cy="82475"/>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3615325" y="303295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3615325" y="3538650"/>
              <a:ext cx="394425" cy="82475"/>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3615325" y="408040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576847" y="1106228"/>
              <a:ext cx="18475" cy="3530673"/>
            </a:xfrm>
            <a:custGeom>
              <a:avLst/>
              <a:gdLst/>
              <a:ahLst/>
              <a:cxnLst/>
              <a:rect l="l" t="t" r="r" b="b"/>
              <a:pathLst>
                <a:path w="739" h="135042" extrusionOk="0">
                  <a:moveTo>
                    <a:pt x="0" y="1"/>
                  </a:moveTo>
                  <a:lnTo>
                    <a:pt x="0"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625072" y="1106228"/>
              <a:ext cx="18775" cy="3530673"/>
            </a:xfrm>
            <a:custGeom>
              <a:avLst/>
              <a:gdLst/>
              <a:ahLst/>
              <a:cxnLst/>
              <a:rect l="l" t="t" r="r" b="b"/>
              <a:pathLst>
                <a:path w="751" h="135042" extrusionOk="0">
                  <a:moveTo>
                    <a:pt x="0" y="1"/>
                  </a:moveTo>
                  <a:lnTo>
                    <a:pt x="0" y="135041"/>
                  </a:lnTo>
                  <a:lnTo>
                    <a:pt x="750" y="135041"/>
                  </a:lnTo>
                  <a:lnTo>
                    <a:pt x="750"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7021099" y="1106228"/>
              <a:ext cx="18475" cy="3530673"/>
            </a:xfrm>
            <a:custGeom>
              <a:avLst/>
              <a:gdLst/>
              <a:ahLst/>
              <a:cxnLst/>
              <a:rect l="l" t="t" r="r" b="b"/>
              <a:pathLst>
                <a:path w="739" h="135042" extrusionOk="0">
                  <a:moveTo>
                    <a:pt x="1" y="1"/>
                  </a:moveTo>
                  <a:lnTo>
                    <a:pt x="1"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6980024" y="1106228"/>
              <a:ext cx="18775" cy="3530673"/>
            </a:xfrm>
            <a:custGeom>
              <a:avLst/>
              <a:gdLst/>
              <a:ahLst/>
              <a:cxnLst/>
              <a:rect l="l" t="t" r="r" b="b"/>
              <a:pathLst>
                <a:path w="751" h="135042" extrusionOk="0">
                  <a:moveTo>
                    <a:pt x="1" y="1"/>
                  </a:moveTo>
                  <a:lnTo>
                    <a:pt x="1" y="135041"/>
                  </a:lnTo>
                  <a:lnTo>
                    <a:pt x="751" y="135041"/>
                  </a:lnTo>
                  <a:lnTo>
                    <a:pt x="751"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9"/>
          <p:cNvSpPr txBox="1">
            <a:spLocks noGrp="1"/>
          </p:cNvSpPr>
          <p:nvPr>
            <p:ph type="title"/>
          </p:nvPr>
        </p:nvSpPr>
        <p:spPr>
          <a:xfrm>
            <a:off x="952797" y="1520863"/>
            <a:ext cx="29718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2" name="Google Shape;242;p9"/>
          <p:cNvSpPr txBox="1">
            <a:spLocks noGrp="1"/>
          </p:cNvSpPr>
          <p:nvPr>
            <p:ph type="subTitle" idx="1"/>
          </p:nvPr>
        </p:nvSpPr>
        <p:spPr>
          <a:xfrm>
            <a:off x="952675" y="2266831"/>
            <a:ext cx="2971800" cy="1289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3"/>
        <p:cNvGrpSpPr/>
        <p:nvPr/>
      </p:nvGrpSpPr>
      <p:grpSpPr>
        <a:xfrm>
          <a:off x="0" y="0"/>
          <a:ext cx="0" cy="0"/>
          <a:chOff x="0" y="0"/>
          <a:chExt cx="0" cy="0"/>
        </a:xfrm>
      </p:grpSpPr>
      <p:sp>
        <p:nvSpPr>
          <p:cNvPr id="244" name="Google Shape;244;p10"/>
          <p:cNvSpPr txBox="1">
            <a:spLocks noGrp="1"/>
          </p:cNvSpPr>
          <p:nvPr>
            <p:ph type="title"/>
          </p:nvPr>
        </p:nvSpPr>
        <p:spPr>
          <a:xfrm rot="-281821">
            <a:off x="817867" y="858276"/>
            <a:ext cx="2249454" cy="1773877"/>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49"/>
        <p:cNvGrpSpPr/>
        <p:nvPr/>
      </p:nvGrpSpPr>
      <p:grpSpPr>
        <a:xfrm>
          <a:off x="0" y="0"/>
          <a:ext cx="0" cy="0"/>
          <a:chOff x="0" y="0"/>
          <a:chExt cx="0" cy="0"/>
        </a:xfrm>
      </p:grpSpPr>
      <p:grpSp>
        <p:nvGrpSpPr>
          <p:cNvPr id="250" name="Google Shape;250;p13"/>
          <p:cNvGrpSpPr/>
          <p:nvPr/>
        </p:nvGrpSpPr>
        <p:grpSpPr>
          <a:xfrm>
            <a:off x="155326" y="91359"/>
            <a:ext cx="8833348" cy="4894379"/>
            <a:chOff x="375925" y="955900"/>
            <a:chExt cx="6888675" cy="3816875"/>
          </a:xfrm>
        </p:grpSpPr>
        <p:sp>
          <p:nvSpPr>
            <p:cNvPr id="251" name="Google Shape;251;p13"/>
            <p:cNvSpPr/>
            <p:nvPr/>
          </p:nvSpPr>
          <p:spPr>
            <a:xfrm>
              <a:off x="375925" y="956200"/>
              <a:ext cx="6888675" cy="3816575"/>
            </a:xfrm>
            <a:custGeom>
              <a:avLst/>
              <a:gdLst/>
              <a:ahLst/>
              <a:cxnLst/>
              <a:rect l="l" t="t" r="r" b="b"/>
              <a:pathLst>
                <a:path w="275547" h="152663" extrusionOk="0">
                  <a:moveTo>
                    <a:pt x="1108" y="0"/>
                  </a:moveTo>
                  <a:cubicBezTo>
                    <a:pt x="501" y="0"/>
                    <a:pt x="1" y="489"/>
                    <a:pt x="1" y="1108"/>
                  </a:cubicBezTo>
                  <a:lnTo>
                    <a:pt x="1" y="151543"/>
                  </a:lnTo>
                  <a:cubicBezTo>
                    <a:pt x="1" y="152162"/>
                    <a:pt x="489" y="152662"/>
                    <a:pt x="1108" y="152662"/>
                  </a:cubicBezTo>
                  <a:lnTo>
                    <a:pt x="274440" y="152662"/>
                  </a:lnTo>
                  <a:cubicBezTo>
                    <a:pt x="275047" y="152662"/>
                    <a:pt x="275547" y="152162"/>
                    <a:pt x="275547" y="151531"/>
                  </a:cubicBezTo>
                  <a:lnTo>
                    <a:pt x="275547" y="1108"/>
                  </a:lnTo>
                  <a:cubicBezTo>
                    <a:pt x="275547" y="501"/>
                    <a:pt x="275059" y="0"/>
                    <a:pt x="274440" y="0"/>
                  </a:cubicBezTo>
                  <a:close/>
                </a:path>
              </a:pathLst>
            </a:custGeom>
            <a:solidFill>
              <a:schemeClr val="accent5"/>
            </a:solidFill>
            <a:ln>
              <a:noFill/>
            </a:ln>
            <a:effectLst>
              <a:outerShdw blurRad="100013" dist="66675" dir="5400000" algn="bl" rotWithShape="0">
                <a:schemeClr val="accent2">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3607875" y="955900"/>
              <a:ext cx="424200" cy="3816875"/>
            </a:xfrm>
            <a:custGeom>
              <a:avLst/>
              <a:gdLst/>
              <a:ahLst/>
              <a:cxnLst/>
              <a:rect l="l" t="t" r="r" b="b"/>
              <a:pathLst>
                <a:path w="16968" h="152675" extrusionOk="0">
                  <a:moveTo>
                    <a:pt x="1" y="1"/>
                  </a:moveTo>
                  <a:lnTo>
                    <a:pt x="1" y="152674"/>
                  </a:lnTo>
                  <a:lnTo>
                    <a:pt x="16967" y="152674"/>
                  </a:lnTo>
                  <a:lnTo>
                    <a:pt x="16967" y="1"/>
                  </a:lnTo>
                  <a:close/>
                </a:path>
              </a:pathLst>
            </a:custGeom>
            <a:solidFill>
              <a:srgbClr val="40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554821" y="1106228"/>
              <a:ext cx="3188800" cy="3530673"/>
            </a:xfrm>
            <a:custGeom>
              <a:avLst/>
              <a:gdLst/>
              <a:ahLst/>
              <a:cxnLst/>
              <a:rect l="l" t="t" r="r" b="b"/>
              <a:pathLst>
                <a:path w="127552" h="135042" extrusionOk="0">
                  <a:moveTo>
                    <a:pt x="0" y="1"/>
                  </a:moveTo>
                  <a:lnTo>
                    <a:pt x="0" y="135041"/>
                  </a:lnTo>
                  <a:lnTo>
                    <a:pt x="127552" y="135041"/>
                  </a:lnTo>
                  <a:lnTo>
                    <a:pt x="12755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599172" y="1106228"/>
              <a:ext cx="3154275" cy="3530673"/>
            </a:xfrm>
            <a:custGeom>
              <a:avLst/>
              <a:gdLst/>
              <a:ahLst/>
              <a:cxnLst/>
              <a:rect l="l" t="t" r="r" b="b"/>
              <a:pathLst>
                <a:path w="126171" h="135042" extrusionOk="0">
                  <a:moveTo>
                    <a:pt x="0" y="1"/>
                  </a:moveTo>
                  <a:lnTo>
                    <a:pt x="0" y="135041"/>
                  </a:lnTo>
                  <a:lnTo>
                    <a:pt x="126171" y="135041"/>
                  </a:lnTo>
                  <a:lnTo>
                    <a:pt x="126171"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3763850" y="1258925"/>
              <a:ext cx="90525" cy="3263225"/>
            </a:xfrm>
            <a:custGeom>
              <a:avLst/>
              <a:gdLst/>
              <a:ahLst/>
              <a:cxnLst/>
              <a:rect l="l" t="t" r="r" b="b"/>
              <a:pathLst>
                <a:path w="3621" h="130529" extrusionOk="0">
                  <a:moveTo>
                    <a:pt x="1" y="0"/>
                  </a:moveTo>
                  <a:lnTo>
                    <a:pt x="1" y="130528"/>
                  </a:lnTo>
                  <a:lnTo>
                    <a:pt x="3620" y="130528"/>
                  </a:lnTo>
                  <a:lnTo>
                    <a:pt x="3620" y="0"/>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3703725" y="1074675"/>
              <a:ext cx="217900" cy="218200"/>
            </a:xfrm>
            <a:custGeom>
              <a:avLst/>
              <a:gdLst/>
              <a:ahLst/>
              <a:cxnLst/>
              <a:rect l="l" t="t" r="r" b="b"/>
              <a:pathLst>
                <a:path w="8716" h="8728" extrusionOk="0">
                  <a:moveTo>
                    <a:pt x="4358" y="0"/>
                  </a:moveTo>
                  <a:cubicBezTo>
                    <a:pt x="1941" y="0"/>
                    <a:pt x="0" y="1953"/>
                    <a:pt x="0" y="4358"/>
                  </a:cubicBezTo>
                  <a:cubicBezTo>
                    <a:pt x="0" y="6775"/>
                    <a:pt x="1941" y="8727"/>
                    <a:pt x="4358" y="8727"/>
                  </a:cubicBezTo>
                  <a:cubicBezTo>
                    <a:pt x="6763" y="8727"/>
                    <a:pt x="8716" y="6775"/>
                    <a:pt x="8716" y="4358"/>
                  </a:cubicBezTo>
                  <a:cubicBezTo>
                    <a:pt x="8716" y="1953"/>
                    <a:pt x="6763" y="0"/>
                    <a:pt x="4358"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3703734" y="1131261"/>
              <a:ext cx="217900" cy="193172"/>
            </a:xfrm>
            <a:custGeom>
              <a:avLst/>
              <a:gdLst/>
              <a:ahLst/>
              <a:cxnLst/>
              <a:rect l="l" t="t" r="r" b="b"/>
              <a:pathLst>
                <a:path w="8716" h="8728" extrusionOk="0">
                  <a:moveTo>
                    <a:pt x="4358" y="0"/>
                  </a:moveTo>
                  <a:cubicBezTo>
                    <a:pt x="1941" y="0"/>
                    <a:pt x="0" y="1953"/>
                    <a:pt x="0" y="4370"/>
                  </a:cubicBezTo>
                  <a:cubicBezTo>
                    <a:pt x="0" y="6775"/>
                    <a:pt x="1941" y="8727"/>
                    <a:pt x="4358" y="8727"/>
                  </a:cubicBezTo>
                  <a:cubicBezTo>
                    <a:pt x="6763" y="8727"/>
                    <a:pt x="8716" y="6775"/>
                    <a:pt x="8716" y="4370"/>
                  </a:cubicBezTo>
                  <a:cubicBezTo>
                    <a:pt x="8716" y="1953"/>
                    <a:pt x="6763" y="0"/>
                    <a:pt x="4358" y="0"/>
                  </a:cubicBez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3885598" y="1106228"/>
              <a:ext cx="3176300" cy="3530673"/>
            </a:xfrm>
            <a:custGeom>
              <a:avLst/>
              <a:gdLst/>
              <a:ahLst/>
              <a:cxnLst/>
              <a:rect l="l" t="t" r="r" b="b"/>
              <a:pathLst>
                <a:path w="127052" h="135042" extrusionOk="0">
                  <a:moveTo>
                    <a:pt x="0" y="1"/>
                  </a:moveTo>
                  <a:lnTo>
                    <a:pt x="0" y="135041"/>
                  </a:lnTo>
                  <a:lnTo>
                    <a:pt x="127052" y="135041"/>
                  </a:lnTo>
                  <a:lnTo>
                    <a:pt x="12705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3884698" y="1106228"/>
              <a:ext cx="3137325" cy="3530673"/>
            </a:xfrm>
            <a:custGeom>
              <a:avLst/>
              <a:gdLst/>
              <a:ahLst/>
              <a:cxnLst/>
              <a:rect l="l" t="t" r="r" b="b"/>
              <a:pathLst>
                <a:path w="125493" h="135042" extrusionOk="0">
                  <a:moveTo>
                    <a:pt x="0" y="1"/>
                  </a:moveTo>
                  <a:lnTo>
                    <a:pt x="0" y="135041"/>
                  </a:lnTo>
                  <a:lnTo>
                    <a:pt x="125492" y="135041"/>
                  </a:lnTo>
                  <a:lnTo>
                    <a:pt x="12549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3842723"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645297"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3555800" y="1528600"/>
              <a:ext cx="152700" cy="152725"/>
            </a:xfrm>
            <a:custGeom>
              <a:avLst/>
              <a:gdLst/>
              <a:ahLst/>
              <a:cxnLst/>
              <a:rect l="l" t="t" r="r" b="b"/>
              <a:pathLst>
                <a:path w="6108" h="6109" extrusionOk="0">
                  <a:moveTo>
                    <a:pt x="3060" y="0"/>
                  </a:moveTo>
                  <a:cubicBezTo>
                    <a:pt x="1369" y="0"/>
                    <a:pt x="0" y="1369"/>
                    <a:pt x="0" y="3060"/>
                  </a:cubicBezTo>
                  <a:cubicBezTo>
                    <a:pt x="0" y="4739"/>
                    <a:pt x="1369" y="6108"/>
                    <a:pt x="3060" y="6108"/>
                  </a:cubicBezTo>
                  <a:cubicBezTo>
                    <a:pt x="4739" y="6108"/>
                    <a:pt x="6108" y="4739"/>
                    <a:pt x="6108" y="3060"/>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3916850" y="1529475"/>
              <a:ext cx="152425" cy="152425"/>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3555800" y="1991150"/>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3916850" y="1991750"/>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3555800" y="2495375"/>
              <a:ext cx="152700" cy="152425"/>
            </a:xfrm>
            <a:custGeom>
              <a:avLst/>
              <a:gdLst/>
              <a:ahLst/>
              <a:cxnLst/>
              <a:rect l="l" t="t" r="r" b="b"/>
              <a:pathLst>
                <a:path w="6108" h="6097" extrusionOk="0">
                  <a:moveTo>
                    <a:pt x="3060" y="1"/>
                  </a:moveTo>
                  <a:cubicBezTo>
                    <a:pt x="1369" y="1"/>
                    <a:pt x="0" y="1358"/>
                    <a:pt x="0" y="3049"/>
                  </a:cubicBezTo>
                  <a:cubicBezTo>
                    <a:pt x="0" y="4739"/>
                    <a:pt x="1369" y="6097"/>
                    <a:pt x="3060" y="6097"/>
                  </a:cubicBezTo>
                  <a:cubicBezTo>
                    <a:pt x="4739" y="6097"/>
                    <a:pt x="6108" y="4739"/>
                    <a:pt x="6108" y="3049"/>
                  </a:cubicBezTo>
                  <a:cubicBezTo>
                    <a:pt x="6108" y="1358"/>
                    <a:pt x="4739" y="1"/>
                    <a:pt x="3060"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3916850" y="2495675"/>
              <a:ext cx="152425" cy="152725"/>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3555800" y="2997225"/>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p:nvPr/>
          </p:nvSpPr>
          <p:spPr>
            <a:xfrm>
              <a:off x="3916850" y="2998125"/>
              <a:ext cx="152425" cy="152425"/>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a:off x="3555800" y="3503250"/>
              <a:ext cx="152700" cy="152700"/>
            </a:xfrm>
            <a:custGeom>
              <a:avLst/>
              <a:gdLst/>
              <a:ahLst/>
              <a:cxnLst/>
              <a:rect l="l" t="t" r="r" b="b"/>
              <a:pathLst>
                <a:path w="6108" h="6108" extrusionOk="0">
                  <a:moveTo>
                    <a:pt x="3060" y="0"/>
                  </a:moveTo>
                  <a:cubicBezTo>
                    <a:pt x="1369" y="0"/>
                    <a:pt x="0" y="1369"/>
                    <a:pt x="0" y="3048"/>
                  </a:cubicBezTo>
                  <a:cubicBezTo>
                    <a:pt x="0" y="4739"/>
                    <a:pt x="1369" y="6108"/>
                    <a:pt x="3060" y="6108"/>
                  </a:cubicBezTo>
                  <a:cubicBezTo>
                    <a:pt x="4739" y="6108"/>
                    <a:pt x="6108" y="4739"/>
                    <a:pt x="6108" y="3048"/>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3916850" y="3504125"/>
              <a:ext cx="152425" cy="152425"/>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3555800" y="4044975"/>
              <a:ext cx="152700" cy="152425"/>
            </a:xfrm>
            <a:custGeom>
              <a:avLst/>
              <a:gdLst/>
              <a:ahLst/>
              <a:cxnLst/>
              <a:rect l="l" t="t" r="r" b="b"/>
              <a:pathLst>
                <a:path w="6108" h="6097" extrusionOk="0">
                  <a:moveTo>
                    <a:pt x="3060" y="0"/>
                  </a:moveTo>
                  <a:cubicBezTo>
                    <a:pt x="1369" y="0"/>
                    <a:pt x="0" y="1370"/>
                    <a:pt x="0" y="3048"/>
                  </a:cubicBezTo>
                  <a:cubicBezTo>
                    <a:pt x="0" y="4739"/>
                    <a:pt x="1369" y="6096"/>
                    <a:pt x="3060" y="6096"/>
                  </a:cubicBezTo>
                  <a:cubicBezTo>
                    <a:pt x="4739" y="6096"/>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3916850" y="4045575"/>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3615325" y="156372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3615325" y="202657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3615325" y="2530800"/>
              <a:ext cx="394425" cy="82475"/>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3615325" y="303295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3615325" y="3538650"/>
              <a:ext cx="394425" cy="82475"/>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3615325" y="408040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a:off x="576847" y="1106228"/>
              <a:ext cx="18475" cy="3530673"/>
            </a:xfrm>
            <a:custGeom>
              <a:avLst/>
              <a:gdLst/>
              <a:ahLst/>
              <a:cxnLst/>
              <a:rect l="l" t="t" r="r" b="b"/>
              <a:pathLst>
                <a:path w="739" h="135042" extrusionOk="0">
                  <a:moveTo>
                    <a:pt x="0" y="1"/>
                  </a:moveTo>
                  <a:lnTo>
                    <a:pt x="0"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625072" y="1106228"/>
              <a:ext cx="18775" cy="3530673"/>
            </a:xfrm>
            <a:custGeom>
              <a:avLst/>
              <a:gdLst/>
              <a:ahLst/>
              <a:cxnLst/>
              <a:rect l="l" t="t" r="r" b="b"/>
              <a:pathLst>
                <a:path w="751" h="135042" extrusionOk="0">
                  <a:moveTo>
                    <a:pt x="0" y="1"/>
                  </a:moveTo>
                  <a:lnTo>
                    <a:pt x="0" y="135041"/>
                  </a:lnTo>
                  <a:lnTo>
                    <a:pt x="750" y="135041"/>
                  </a:lnTo>
                  <a:lnTo>
                    <a:pt x="750"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7021099" y="1106228"/>
              <a:ext cx="18475" cy="3530673"/>
            </a:xfrm>
            <a:custGeom>
              <a:avLst/>
              <a:gdLst/>
              <a:ahLst/>
              <a:cxnLst/>
              <a:rect l="l" t="t" r="r" b="b"/>
              <a:pathLst>
                <a:path w="739" h="135042" extrusionOk="0">
                  <a:moveTo>
                    <a:pt x="1" y="1"/>
                  </a:moveTo>
                  <a:lnTo>
                    <a:pt x="1"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6980024" y="1106228"/>
              <a:ext cx="18775" cy="3530673"/>
            </a:xfrm>
            <a:custGeom>
              <a:avLst/>
              <a:gdLst/>
              <a:ahLst/>
              <a:cxnLst/>
              <a:rect l="l" t="t" r="r" b="b"/>
              <a:pathLst>
                <a:path w="751" h="135042" extrusionOk="0">
                  <a:moveTo>
                    <a:pt x="1" y="1"/>
                  </a:moveTo>
                  <a:lnTo>
                    <a:pt x="1" y="135041"/>
                  </a:lnTo>
                  <a:lnTo>
                    <a:pt x="751" y="135041"/>
                  </a:lnTo>
                  <a:lnTo>
                    <a:pt x="751"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13"/>
          <p:cNvSpPr txBox="1">
            <a:spLocks noGrp="1"/>
          </p:cNvSpPr>
          <p:nvPr>
            <p:ph type="title"/>
          </p:nvPr>
        </p:nvSpPr>
        <p:spPr>
          <a:xfrm>
            <a:off x="1513125" y="1893750"/>
            <a:ext cx="1993500" cy="110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5" name="Google Shape;285;p13"/>
          <p:cNvSpPr txBox="1">
            <a:spLocks noGrp="1"/>
          </p:cNvSpPr>
          <p:nvPr>
            <p:ph type="subTitle" idx="1"/>
          </p:nvPr>
        </p:nvSpPr>
        <p:spPr>
          <a:xfrm>
            <a:off x="6119527" y="425358"/>
            <a:ext cx="2046900" cy="4206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Delius"/>
              <a:buNone/>
              <a:defRPr sz="2000" b="1">
                <a:latin typeface="Delius"/>
                <a:ea typeface="Delius"/>
                <a:cs typeface="Delius"/>
                <a:sym typeface="Delius"/>
              </a:defRPr>
            </a:lvl1pPr>
            <a:lvl2pPr lvl="1">
              <a:spcBef>
                <a:spcPts val="0"/>
              </a:spcBef>
              <a:spcAft>
                <a:spcPts val="0"/>
              </a:spcAft>
              <a:buSzPts val="2000"/>
              <a:buFont typeface="Delius"/>
              <a:buNone/>
              <a:defRPr sz="2000" b="1">
                <a:latin typeface="Delius"/>
                <a:ea typeface="Delius"/>
                <a:cs typeface="Delius"/>
                <a:sym typeface="Delius"/>
              </a:defRPr>
            </a:lvl2pPr>
            <a:lvl3pPr lvl="2">
              <a:spcBef>
                <a:spcPts val="0"/>
              </a:spcBef>
              <a:spcAft>
                <a:spcPts val="0"/>
              </a:spcAft>
              <a:buSzPts val="2000"/>
              <a:buFont typeface="Delius"/>
              <a:buNone/>
              <a:defRPr sz="2000" b="1">
                <a:latin typeface="Delius"/>
                <a:ea typeface="Delius"/>
                <a:cs typeface="Delius"/>
                <a:sym typeface="Delius"/>
              </a:defRPr>
            </a:lvl3pPr>
            <a:lvl4pPr lvl="3">
              <a:spcBef>
                <a:spcPts val="0"/>
              </a:spcBef>
              <a:spcAft>
                <a:spcPts val="0"/>
              </a:spcAft>
              <a:buSzPts val="2000"/>
              <a:buFont typeface="Delius"/>
              <a:buNone/>
              <a:defRPr sz="2000" b="1">
                <a:latin typeface="Delius"/>
                <a:ea typeface="Delius"/>
                <a:cs typeface="Delius"/>
                <a:sym typeface="Delius"/>
              </a:defRPr>
            </a:lvl4pPr>
            <a:lvl5pPr lvl="4">
              <a:spcBef>
                <a:spcPts val="0"/>
              </a:spcBef>
              <a:spcAft>
                <a:spcPts val="0"/>
              </a:spcAft>
              <a:buSzPts val="2000"/>
              <a:buFont typeface="Delius"/>
              <a:buNone/>
              <a:defRPr sz="2000" b="1">
                <a:latin typeface="Delius"/>
                <a:ea typeface="Delius"/>
                <a:cs typeface="Delius"/>
                <a:sym typeface="Delius"/>
              </a:defRPr>
            </a:lvl5pPr>
            <a:lvl6pPr lvl="5">
              <a:spcBef>
                <a:spcPts val="0"/>
              </a:spcBef>
              <a:spcAft>
                <a:spcPts val="0"/>
              </a:spcAft>
              <a:buSzPts val="2000"/>
              <a:buFont typeface="Delius"/>
              <a:buNone/>
              <a:defRPr sz="2000" b="1">
                <a:latin typeface="Delius"/>
                <a:ea typeface="Delius"/>
                <a:cs typeface="Delius"/>
                <a:sym typeface="Delius"/>
              </a:defRPr>
            </a:lvl6pPr>
            <a:lvl7pPr lvl="6">
              <a:spcBef>
                <a:spcPts val="0"/>
              </a:spcBef>
              <a:spcAft>
                <a:spcPts val="0"/>
              </a:spcAft>
              <a:buSzPts val="2000"/>
              <a:buFont typeface="Delius"/>
              <a:buNone/>
              <a:defRPr sz="2000" b="1">
                <a:latin typeface="Delius"/>
                <a:ea typeface="Delius"/>
                <a:cs typeface="Delius"/>
                <a:sym typeface="Delius"/>
              </a:defRPr>
            </a:lvl7pPr>
            <a:lvl8pPr lvl="7">
              <a:spcBef>
                <a:spcPts val="0"/>
              </a:spcBef>
              <a:spcAft>
                <a:spcPts val="0"/>
              </a:spcAft>
              <a:buSzPts val="2000"/>
              <a:buFont typeface="Delius"/>
              <a:buNone/>
              <a:defRPr sz="2000" b="1">
                <a:latin typeface="Delius"/>
                <a:ea typeface="Delius"/>
                <a:cs typeface="Delius"/>
                <a:sym typeface="Delius"/>
              </a:defRPr>
            </a:lvl8pPr>
            <a:lvl9pPr lvl="8">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286" name="Google Shape;286;p13"/>
          <p:cNvSpPr txBox="1">
            <a:spLocks noGrp="1"/>
          </p:cNvSpPr>
          <p:nvPr>
            <p:ph type="title" idx="2" hasCustomPrompt="1"/>
          </p:nvPr>
        </p:nvSpPr>
        <p:spPr>
          <a:xfrm>
            <a:off x="5229300" y="716400"/>
            <a:ext cx="704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87" name="Google Shape;287;p13"/>
          <p:cNvSpPr txBox="1">
            <a:spLocks noGrp="1"/>
          </p:cNvSpPr>
          <p:nvPr>
            <p:ph type="subTitle" idx="3"/>
          </p:nvPr>
        </p:nvSpPr>
        <p:spPr>
          <a:xfrm>
            <a:off x="6119527" y="792148"/>
            <a:ext cx="2046900" cy="65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8" name="Google Shape;288;p13"/>
          <p:cNvSpPr txBox="1">
            <a:spLocks noGrp="1"/>
          </p:cNvSpPr>
          <p:nvPr>
            <p:ph type="subTitle" idx="4"/>
          </p:nvPr>
        </p:nvSpPr>
        <p:spPr>
          <a:xfrm>
            <a:off x="6119527" y="1482252"/>
            <a:ext cx="20469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289" name="Google Shape;289;p13"/>
          <p:cNvSpPr txBox="1">
            <a:spLocks noGrp="1"/>
          </p:cNvSpPr>
          <p:nvPr>
            <p:ph type="title" idx="5" hasCustomPrompt="1"/>
          </p:nvPr>
        </p:nvSpPr>
        <p:spPr>
          <a:xfrm>
            <a:off x="5229300" y="1781930"/>
            <a:ext cx="704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90" name="Google Shape;290;p13"/>
          <p:cNvSpPr txBox="1">
            <a:spLocks noGrp="1"/>
          </p:cNvSpPr>
          <p:nvPr>
            <p:ph type="subTitle" idx="6"/>
          </p:nvPr>
        </p:nvSpPr>
        <p:spPr>
          <a:xfrm>
            <a:off x="6119527" y="1853908"/>
            <a:ext cx="2046900" cy="65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1" name="Google Shape;291;p13"/>
          <p:cNvSpPr txBox="1">
            <a:spLocks noGrp="1"/>
          </p:cNvSpPr>
          <p:nvPr>
            <p:ph type="subTitle" idx="7"/>
          </p:nvPr>
        </p:nvSpPr>
        <p:spPr>
          <a:xfrm>
            <a:off x="6119527" y="2539146"/>
            <a:ext cx="20469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292" name="Google Shape;292;p13"/>
          <p:cNvSpPr txBox="1">
            <a:spLocks noGrp="1"/>
          </p:cNvSpPr>
          <p:nvPr>
            <p:ph type="title" idx="8" hasCustomPrompt="1"/>
          </p:nvPr>
        </p:nvSpPr>
        <p:spPr>
          <a:xfrm>
            <a:off x="5229300" y="2847460"/>
            <a:ext cx="704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93" name="Google Shape;293;p13"/>
          <p:cNvSpPr txBox="1">
            <a:spLocks noGrp="1"/>
          </p:cNvSpPr>
          <p:nvPr>
            <p:ph type="subTitle" idx="9"/>
          </p:nvPr>
        </p:nvSpPr>
        <p:spPr>
          <a:xfrm>
            <a:off x="6119527" y="2915668"/>
            <a:ext cx="2046900" cy="65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4" name="Google Shape;294;p13"/>
          <p:cNvSpPr txBox="1">
            <a:spLocks noGrp="1"/>
          </p:cNvSpPr>
          <p:nvPr>
            <p:ph type="subTitle" idx="13"/>
          </p:nvPr>
        </p:nvSpPr>
        <p:spPr>
          <a:xfrm>
            <a:off x="6119527" y="3596040"/>
            <a:ext cx="2046900" cy="42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Delius"/>
              <a:buNone/>
              <a:defRPr sz="2000" b="1">
                <a:latin typeface="Delius"/>
                <a:ea typeface="Delius"/>
                <a:cs typeface="Delius"/>
                <a:sym typeface="Delius"/>
              </a:defRPr>
            </a:lvl1pPr>
            <a:lvl2pPr lvl="1" rtl="0">
              <a:spcBef>
                <a:spcPts val="0"/>
              </a:spcBef>
              <a:spcAft>
                <a:spcPts val="0"/>
              </a:spcAft>
              <a:buSzPts val="2000"/>
              <a:buFont typeface="Delius"/>
              <a:buNone/>
              <a:defRPr sz="2000" b="1">
                <a:latin typeface="Delius"/>
                <a:ea typeface="Delius"/>
                <a:cs typeface="Delius"/>
                <a:sym typeface="Delius"/>
              </a:defRPr>
            </a:lvl2pPr>
            <a:lvl3pPr lvl="2" rtl="0">
              <a:spcBef>
                <a:spcPts val="0"/>
              </a:spcBef>
              <a:spcAft>
                <a:spcPts val="0"/>
              </a:spcAft>
              <a:buSzPts val="2000"/>
              <a:buFont typeface="Delius"/>
              <a:buNone/>
              <a:defRPr sz="2000" b="1">
                <a:latin typeface="Delius"/>
                <a:ea typeface="Delius"/>
                <a:cs typeface="Delius"/>
                <a:sym typeface="Delius"/>
              </a:defRPr>
            </a:lvl3pPr>
            <a:lvl4pPr lvl="3" rtl="0">
              <a:spcBef>
                <a:spcPts val="0"/>
              </a:spcBef>
              <a:spcAft>
                <a:spcPts val="0"/>
              </a:spcAft>
              <a:buSzPts val="2000"/>
              <a:buFont typeface="Delius"/>
              <a:buNone/>
              <a:defRPr sz="2000" b="1">
                <a:latin typeface="Delius"/>
                <a:ea typeface="Delius"/>
                <a:cs typeface="Delius"/>
                <a:sym typeface="Delius"/>
              </a:defRPr>
            </a:lvl4pPr>
            <a:lvl5pPr lvl="4" rtl="0">
              <a:spcBef>
                <a:spcPts val="0"/>
              </a:spcBef>
              <a:spcAft>
                <a:spcPts val="0"/>
              </a:spcAft>
              <a:buSzPts val="2000"/>
              <a:buFont typeface="Delius"/>
              <a:buNone/>
              <a:defRPr sz="2000" b="1">
                <a:latin typeface="Delius"/>
                <a:ea typeface="Delius"/>
                <a:cs typeface="Delius"/>
                <a:sym typeface="Delius"/>
              </a:defRPr>
            </a:lvl5pPr>
            <a:lvl6pPr lvl="5" rtl="0">
              <a:spcBef>
                <a:spcPts val="0"/>
              </a:spcBef>
              <a:spcAft>
                <a:spcPts val="0"/>
              </a:spcAft>
              <a:buSzPts val="2000"/>
              <a:buFont typeface="Delius"/>
              <a:buNone/>
              <a:defRPr sz="2000" b="1">
                <a:latin typeface="Delius"/>
                <a:ea typeface="Delius"/>
                <a:cs typeface="Delius"/>
                <a:sym typeface="Delius"/>
              </a:defRPr>
            </a:lvl6pPr>
            <a:lvl7pPr lvl="6" rtl="0">
              <a:spcBef>
                <a:spcPts val="0"/>
              </a:spcBef>
              <a:spcAft>
                <a:spcPts val="0"/>
              </a:spcAft>
              <a:buSzPts val="2000"/>
              <a:buFont typeface="Delius"/>
              <a:buNone/>
              <a:defRPr sz="2000" b="1">
                <a:latin typeface="Delius"/>
                <a:ea typeface="Delius"/>
                <a:cs typeface="Delius"/>
                <a:sym typeface="Delius"/>
              </a:defRPr>
            </a:lvl7pPr>
            <a:lvl8pPr lvl="7" rtl="0">
              <a:spcBef>
                <a:spcPts val="0"/>
              </a:spcBef>
              <a:spcAft>
                <a:spcPts val="0"/>
              </a:spcAft>
              <a:buSzPts val="2000"/>
              <a:buFont typeface="Delius"/>
              <a:buNone/>
              <a:defRPr sz="2000" b="1">
                <a:latin typeface="Delius"/>
                <a:ea typeface="Delius"/>
                <a:cs typeface="Delius"/>
                <a:sym typeface="Delius"/>
              </a:defRPr>
            </a:lvl8pPr>
            <a:lvl9pPr lvl="8" rtl="0">
              <a:spcBef>
                <a:spcPts val="0"/>
              </a:spcBef>
              <a:spcAft>
                <a:spcPts val="0"/>
              </a:spcAft>
              <a:buSzPts val="2000"/>
              <a:buFont typeface="Delius"/>
              <a:buNone/>
              <a:defRPr sz="2000" b="1">
                <a:latin typeface="Delius"/>
                <a:ea typeface="Delius"/>
                <a:cs typeface="Delius"/>
                <a:sym typeface="Delius"/>
              </a:defRPr>
            </a:lvl9pPr>
          </a:lstStyle>
          <a:p>
            <a:endParaRPr/>
          </a:p>
        </p:txBody>
      </p:sp>
      <p:sp>
        <p:nvSpPr>
          <p:cNvPr id="295" name="Google Shape;295;p13"/>
          <p:cNvSpPr txBox="1">
            <a:spLocks noGrp="1"/>
          </p:cNvSpPr>
          <p:nvPr>
            <p:ph type="title" idx="14" hasCustomPrompt="1"/>
          </p:nvPr>
        </p:nvSpPr>
        <p:spPr>
          <a:xfrm>
            <a:off x="5229300" y="3912989"/>
            <a:ext cx="704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96" name="Google Shape;296;p13"/>
          <p:cNvSpPr txBox="1">
            <a:spLocks noGrp="1"/>
          </p:cNvSpPr>
          <p:nvPr>
            <p:ph type="subTitle" idx="15"/>
          </p:nvPr>
        </p:nvSpPr>
        <p:spPr>
          <a:xfrm>
            <a:off x="6119527" y="3977428"/>
            <a:ext cx="2046900" cy="65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510"/>
        <p:cNvGrpSpPr/>
        <p:nvPr/>
      </p:nvGrpSpPr>
      <p:grpSpPr>
        <a:xfrm>
          <a:off x="0" y="0"/>
          <a:ext cx="0" cy="0"/>
          <a:chOff x="0" y="0"/>
          <a:chExt cx="0" cy="0"/>
        </a:xfrm>
      </p:grpSpPr>
      <p:sp>
        <p:nvSpPr>
          <p:cNvPr id="511" name="Google Shape;511;p19"/>
          <p:cNvSpPr txBox="1">
            <a:spLocks noGrp="1"/>
          </p:cNvSpPr>
          <p:nvPr>
            <p:ph type="title"/>
          </p:nvPr>
        </p:nvSpPr>
        <p:spPr>
          <a:xfrm>
            <a:off x="3752375" y="1600550"/>
            <a:ext cx="4368000" cy="131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12" name="Google Shape;512;p19"/>
          <p:cNvSpPr txBox="1">
            <a:spLocks noGrp="1"/>
          </p:cNvSpPr>
          <p:nvPr>
            <p:ph type="subTitle" idx="1"/>
          </p:nvPr>
        </p:nvSpPr>
        <p:spPr>
          <a:xfrm>
            <a:off x="4363550" y="2846125"/>
            <a:ext cx="3145500" cy="7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13" name="Google Shape;513;p19"/>
          <p:cNvSpPr txBox="1">
            <a:spLocks noGrp="1"/>
          </p:cNvSpPr>
          <p:nvPr>
            <p:ph type="title" idx="2" hasCustomPrompt="1"/>
          </p:nvPr>
        </p:nvSpPr>
        <p:spPr>
          <a:xfrm>
            <a:off x="5584250" y="935588"/>
            <a:ext cx="704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4"/>
        <p:cNvGrpSpPr/>
        <p:nvPr/>
      </p:nvGrpSpPr>
      <p:grpSpPr>
        <a:xfrm>
          <a:off x="0" y="0"/>
          <a:ext cx="0" cy="0"/>
          <a:chOff x="0" y="0"/>
          <a:chExt cx="0" cy="0"/>
        </a:xfrm>
      </p:grpSpPr>
      <p:grpSp>
        <p:nvGrpSpPr>
          <p:cNvPr id="95" name="Google Shape;95;p6"/>
          <p:cNvGrpSpPr/>
          <p:nvPr/>
        </p:nvGrpSpPr>
        <p:grpSpPr>
          <a:xfrm>
            <a:off x="155326" y="91359"/>
            <a:ext cx="8833348" cy="4894379"/>
            <a:chOff x="375925" y="955900"/>
            <a:chExt cx="6888675" cy="3816875"/>
          </a:xfrm>
        </p:grpSpPr>
        <p:sp>
          <p:nvSpPr>
            <p:cNvPr id="96" name="Google Shape;96;p6"/>
            <p:cNvSpPr/>
            <p:nvPr/>
          </p:nvSpPr>
          <p:spPr>
            <a:xfrm>
              <a:off x="375925" y="956200"/>
              <a:ext cx="6888675" cy="3816575"/>
            </a:xfrm>
            <a:custGeom>
              <a:avLst/>
              <a:gdLst/>
              <a:ahLst/>
              <a:cxnLst/>
              <a:rect l="l" t="t" r="r" b="b"/>
              <a:pathLst>
                <a:path w="275547" h="152663" extrusionOk="0">
                  <a:moveTo>
                    <a:pt x="1108" y="0"/>
                  </a:moveTo>
                  <a:cubicBezTo>
                    <a:pt x="501" y="0"/>
                    <a:pt x="1" y="489"/>
                    <a:pt x="1" y="1108"/>
                  </a:cubicBezTo>
                  <a:lnTo>
                    <a:pt x="1" y="151543"/>
                  </a:lnTo>
                  <a:cubicBezTo>
                    <a:pt x="1" y="152162"/>
                    <a:pt x="489" y="152662"/>
                    <a:pt x="1108" y="152662"/>
                  </a:cubicBezTo>
                  <a:lnTo>
                    <a:pt x="274440" y="152662"/>
                  </a:lnTo>
                  <a:cubicBezTo>
                    <a:pt x="275047" y="152662"/>
                    <a:pt x="275547" y="152162"/>
                    <a:pt x="275547" y="151531"/>
                  </a:cubicBezTo>
                  <a:lnTo>
                    <a:pt x="275547" y="1108"/>
                  </a:lnTo>
                  <a:cubicBezTo>
                    <a:pt x="275547" y="501"/>
                    <a:pt x="275059" y="0"/>
                    <a:pt x="274440" y="0"/>
                  </a:cubicBezTo>
                  <a:close/>
                </a:path>
              </a:pathLst>
            </a:custGeom>
            <a:solidFill>
              <a:schemeClr val="accent5"/>
            </a:solidFill>
            <a:ln>
              <a:noFill/>
            </a:ln>
            <a:effectLst>
              <a:outerShdw blurRad="100013" dist="66675" dir="5400000" algn="bl" rotWithShape="0">
                <a:schemeClr val="accent2">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3607875" y="955900"/>
              <a:ext cx="424200" cy="3816875"/>
            </a:xfrm>
            <a:custGeom>
              <a:avLst/>
              <a:gdLst/>
              <a:ahLst/>
              <a:cxnLst/>
              <a:rect l="l" t="t" r="r" b="b"/>
              <a:pathLst>
                <a:path w="16968" h="152675" extrusionOk="0">
                  <a:moveTo>
                    <a:pt x="1" y="1"/>
                  </a:moveTo>
                  <a:lnTo>
                    <a:pt x="1" y="152674"/>
                  </a:lnTo>
                  <a:lnTo>
                    <a:pt x="16967" y="152674"/>
                  </a:lnTo>
                  <a:lnTo>
                    <a:pt x="16967" y="1"/>
                  </a:lnTo>
                  <a:close/>
                </a:path>
              </a:pathLst>
            </a:custGeom>
            <a:solidFill>
              <a:srgbClr val="40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554821" y="1106228"/>
              <a:ext cx="3188800" cy="3530673"/>
            </a:xfrm>
            <a:custGeom>
              <a:avLst/>
              <a:gdLst/>
              <a:ahLst/>
              <a:cxnLst/>
              <a:rect l="l" t="t" r="r" b="b"/>
              <a:pathLst>
                <a:path w="127552" h="135042" extrusionOk="0">
                  <a:moveTo>
                    <a:pt x="0" y="1"/>
                  </a:moveTo>
                  <a:lnTo>
                    <a:pt x="0" y="135041"/>
                  </a:lnTo>
                  <a:lnTo>
                    <a:pt x="127552" y="135041"/>
                  </a:lnTo>
                  <a:lnTo>
                    <a:pt x="12755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599172" y="1106228"/>
              <a:ext cx="3154275" cy="3530673"/>
            </a:xfrm>
            <a:custGeom>
              <a:avLst/>
              <a:gdLst/>
              <a:ahLst/>
              <a:cxnLst/>
              <a:rect l="l" t="t" r="r" b="b"/>
              <a:pathLst>
                <a:path w="126171" h="135042" extrusionOk="0">
                  <a:moveTo>
                    <a:pt x="0" y="1"/>
                  </a:moveTo>
                  <a:lnTo>
                    <a:pt x="0" y="135041"/>
                  </a:lnTo>
                  <a:lnTo>
                    <a:pt x="126171" y="135041"/>
                  </a:lnTo>
                  <a:lnTo>
                    <a:pt x="126171"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3763850" y="1258925"/>
              <a:ext cx="90525" cy="3263225"/>
            </a:xfrm>
            <a:custGeom>
              <a:avLst/>
              <a:gdLst/>
              <a:ahLst/>
              <a:cxnLst/>
              <a:rect l="l" t="t" r="r" b="b"/>
              <a:pathLst>
                <a:path w="3621" h="130529" extrusionOk="0">
                  <a:moveTo>
                    <a:pt x="1" y="0"/>
                  </a:moveTo>
                  <a:lnTo>
                    <a:pt x="1" y="130528"/>
                  </a:lnTo>
                  <a:lnTo>
                    <a:pt x="3620" y="130528"/>
                  </a:lnTo>
                  <a:lnTo>
                    <a:pt x="3620" y="0"/>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3703725" y="1074675"/>
              <a:ext cx="217900" cy="218200"/>
            </a:xfrm>
            <a:custGeom>
              <a:avLst/>
              <a:gdLst/>
              <a:ahLst/>
              <a:cxnLst/>
              <a:rect l="l" t="t" r="r" b="b"/>
              <a:pathLst>
                <a:path w="8716" h="8728" extrusionOk="0">
                  <a:moveTo>
                    <a:pt x="4358" y="0"/>
                  </a:moveTo>
                  <a:cubicBezTo>
                    <a:pt x="1941" y="0"/>
                    <a:pt x="0" y="1953"/>
                    <a:pt x="0" y="4358"/>
                  </a:cubicBezTo>
                  <a:cubicBezTo>
                    <a:pt x="0" y="6775"/>
                    <a:pt x="1941" y="8727"/>
                    <a:pt x="4358" y="8727"/>
                  </a:cubicBezTo>
                  <a:cubicBezTo>
                    <a:pt x="6763" y="8727"/>
                    <a:pt x="8716" y="6775"/>
                    <a:pt x="8716" y="4358"/>
                  </a:cubicBezTo>
                  <a:cubicBezTo>
                    <a:pt x="8716" y="1953"/>
                    <a:pt x="6763" y="0"/>
                    <a:pt x="4358"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3703734" y="1131261"/>
              <a:ext cx="217900" cy="193172"/>
            </a:xfrm>
            <a:custGeom>
              <a:avLst/>
              <a:gdLst/>
              <a:ahLst/>
              <a:cxnLst/>
              <a:rect l="l" t="t" r="r" b="b"/>
              <a:pathLst>
                <a:path w="8716" h="8728" extrusionOk="0">
                  <a:moveTo>
                    <a:pt x="4358" y="0"/>
                  </a:moveTo>
                  <a:cubicBezTo>
                    <a:pt x="1941" y="0"/>
                    <a:pt x="0" y="1953"/>
                    <a:pt x="0" y="4370"/>
                  </a:cubicBezTo>
                  <a:cubicBezTo>
                    <a:pt x="0" y="6775"/>
                    <a:pt x="1941" y="8727"/>
                    <a:pt x="4358" y="8727"/>
                  </a:cubicBezTo>
                  <a:cubicBezTo>
                    <a:pt x="6763" y="8727"/>
                    <a:pt x="8716" y="6775"/>
                    <a:pt x="8716" y="4370"/>
                  </a:cubicBezTo>
                  <a:cubicBezTo>
                    <a:pt x="8716" y="1953"/>
                    <a:pt x="6763" y="0"/>
                    <a:pt x="4358" y="0"/>
                  </a:cubicBez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885598" y="1106228"/>
              <a:ext cx="3176300" cy="3530673"/>
            </a:xfrm>
            <a:custGeom>
              <a:avLst/>
              <a:gdLst/>
              <a:ahLst/>
              <a:cxnLst/>
              <a:rect l="l" t="t" r="r" b="b"/>
              <a:pathLst>
                <a:path w="127052" h="135042" extrusionOk="0">
                  <a:moveTo>
                    <a:pt x="0" y="1"/>
                  </a:moveTo>
                  <a:lnTo>
                    <a:pt x="0" y="135041"/>
                  </a:lnTo>
                  <a:lnTo>
                    <a:pt x="127052" y="135041"/>
                  </a:lnTo>
                  <a:lnTo>
                    <a:pt x="12705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3884698" y="1106228"/>
              <a:ext cx="3137325" cy="3530673"/>
            </a:xfrm>
            <a:custGeom>
              <a:avLst/>
              <a:gdLst/>
              <a:ahLst/>
              <a:cxnLst/>
              <a:rect l="l" t="t" r="r" b="b"/>
              <a:pathLst>
                <a:path w="125493" h="135042" extrusionOk="0">
                  <a:moveTo>
                    <a:pt x="0" y="1"/>
                  </a:moveTo>
                  <a:lnTo>
                    <a:pt x="0" y="135041"/>
                  </a:lnTo>
                  <a:lnTo>
                    <a:pt x="125492" y="135041"/>
                  </a:lnTo>
                  <a:lnTo>
                    <a:pt x="12549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3842723"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645297"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3555800" y="1528600"/>
              <a:ext cx="152700" cy="152725"/>
            </a:xfrm>
            <a:custGeom>
              <a:avLst/>
              <a:gdLst/>
              <a:ahLst/>
              <a:cxnLst/>
              <a:rect l="l" t="t" r="r" b="b"/>
              <a:pathLst>
                <a:path w="6108" h="6109" extrusionOk="0">
                  <a:moveTo>
                    <a:pt x="3060" y="0"/>
                  </a:moveTo>
                  <a:cubicBezTo>
                    <a:pt x="1369" y="0"/>
                    <a:pt x="0" y="1369"/>
                    <a:pt x="0" y="3060"/>
                  </a:cubicBezTo>
                  <a:cubicBezTo>
                    <a:pt x="0" y="4739"/>
                    <a:pt x="1369" y="6108"/>
                    <a:pt x="3060" y="6108"/>
                  </a:cubicBezTo>
                  <a:cubicBezTo>
                    <a:pt x="4739" y="6108"/>
                    <a:pt x="6108" y="4739"/>
                    <a:pt x="6108" y="3060"/>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3916850" y="1529475"/>
              <a:ext cx="152425" cy="152425"/>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3555800" y="1991150"/>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3916850" y="1991750"/>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3555800" y="2495375"/>
              <a:ext cx="152700" cy="152425"/>
            </a:xfrm>
            <a:custGeom>
              <a:avLst/>
              <a:gdLst/>
              <a:ahLst/>
              <a:cxnLst/>
              <a:rect l="l" t="t" r="r" b="b"/>
              <a:pathLst>
                <a:path w="6108" h="6097" extrusionOk="0">
                  <a:moveTo>
                    <a:pt x="3060" y="1"/>
                  </a:moveTo>
                  <a:cubicBezTo>
                    <a:pt x="1369" y="1"/>
                    <a:pt x="0" y="1358"/>
                    <a:pt x="0" y="3049"/>
                  </a:cubicBezTo>
                  <a:cubicBezTo>
                    <a:pt x="0" y="4739"/>
                    <a:pt x="1369" y="6097"/>
                    <a:pt x="3060" y="6097"/>
                  </a:cubicBezTo>
                  <a:cubicBezTo>
                    <a:pt x="4739" y="6097"/>
                    <a:pt x="6108" y="4739"/>
                    <a:pt x="6108" y="3049"/>
                  </a:cubicBezTo>
                  <a:cubicBezTo>
                    <a:pt x="6108" y="1358"/>
                    <a:pt x="4739" y="1"/>
                    <a:pt x="3060"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3916850" y="2495675"/>
              <a:ext cx="152425" cy="152725"/>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3555800" y="2997225"/>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916850" y="2998125"/>
              <a:ext cx="152425" cy="152425"/>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3555800" y="3503250"/>
              <a:ext cx="152700" cy="152700"/>
            </a:xfrm>
            <a:custGeom>
              <a:avLst/>
              <a:gdLst/>
              <a:ahLst/>
              <a:cxnLst/>
              <a:rect l="l" t="t" r="r" b="b"/>
              <a:pathLst>
                <a:path w="6108" h="6108" extrusionOk="0">
                  <a:moveTo>
                    <a:pt x="3060" y="0"/>
                  </a:moveTo>
                  <a:cubicBezTo>
                    <a:pt x="1369" y="0"/>
                    <a:pt x="0" y="1369"/>
                    <a:pt x="0" y="3048"/>
                  </a:cubicBezTo>
                  <a:cubicBezTo>
                    <a:pt x="0" y="4739"/>
                    <a:pt x="1369" y="6108"/>
                    <a:pt x="3060" y="6108"/>
                  </a:cubicBezTo>
                  <a:cubicBezTo>
                    <a:pt x="4739" y="6108"/>
                    <a:pt x="6108" y="4739"/>
                    <a:pt x="6108" y="3048"/>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3916850" y="3504125"/>
              <a:ext cx="152425" cy="152425"/>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3555800" y="4044975"/>
              <a:ext cx="152700" cy="152425"/>
            </a:xfrm>
            <a:custGeom>
              <a:avLst/>
              <a:gdLst/>
              <a:ahLst/>
              <a:cxnLst/>
              <a:rect l="l" t="t" r="r" b="b"/>
              <a:pathLst>
                <a:path w="6108" h="6097" extrusionOk="0">
                  <a:moveTo>
                    <a:pt x="3060" y="0"/>
                  </a:moveTo>
                  <a:cubicBezTo>
                    <a:pt x="1369" y="0"/>
                    <a:pt x="0" y="1370"/>
                    <a:pt x="0" y="3048"/>
                  </a:cubicBezTo>
                  <a:cubicBezTo>
                    <a:pt x="0" y="4739"/>
                    <a:pt x="1369" y="6096"/>
                    <a:pt x="3060" y="6096"/>
                  </a:cubicBezTo>
                  <a:cubicBezTo>
                    <a:pt x="4739" y="6096"/>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916850" y="4045575"/>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3615325" y="156372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615325" y="202657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3615325" y="2530800"/>
              <a:ext cx="394425" cy="82475"/>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615325" y="303295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3615325" y="3538650"/>
              <a:ext cx="394425" cy="82475"/>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3615325" y="408040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576847" y="1106228"/>
              <a:ext cx="18475" cy="3530673"/>
            </a:xfrm>
            <a:custGeom>
              <a:avLst/>
              <a:gdLst/>
              <a:ahLst/>
              <a:cxnLst/>
              <a:rect l="l" t="t" r="r" b="b"/>
              <a:pathLst>
                <a:path w="739" h="135042" extrusionOk="0">
                  <a:moveTo>
                    <a:pt x="0" y="1"/>
                  </a:moveTo>
                  <a:lnTo>
                    <a:pt x="0"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625072" y="1106228"/>
              <a:ext cx="18775" cy="3530673"/>
            </a:xfrm>
            <a:custGeom>
              <a:avLst/>
              <a:gdLst/>
              <a:ahLst/>
              <a:cxnLst/>
              <a:rect l="l" t="t" r="r" b="b"/>
              <a:pathLst>
                <a:path w="751" h="135042" extrusionOk="0">
                  <a:moveTo>
                    <a:pt x="0" y="1"/>
                  </a:moveTo>
                  <a:lnTo>
                    <a:pt x="0" y="135041"/>
                  </a:lnTo>
                  <a:lnTo>
                    <a:pt x="750" y="135041"/>
                  </a:lnTo>
                  <a:lnTo>
                    <a:pt x="750"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7021099" y="1106228"/>
              <a:ext cx="18475" cy="3530673"/>
            </a:xfrm>
            <a:custGeom>
              <a:avLst/>
              <a:gdLst/>
              <a:ahLst/>
              <a:cxnLst/>
              <a:rect l="l" t="t" r="r" b="b"/>
              <a:pathLst>
                <a:path w="739" h="135042" extrusionOk="0">
                  <a:moveTo>
                    <a:pt x="1" y="1"/>
                  </a:moveTo>
                  <a:lnTo>
                    <a:pt x="1"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6980024" y="1106228"/>
              <a:ext cx="18775" cy="3530673"/>
            </a:xfrm>
            <a:custGeom>
              <a:avLst/>
              <a:gdLst/>
              <a:ahLst/>
              <a:cxnLst/>
              <a:rect l="l" t="t" r="r" b="b"/>
              <a:pathLst>
                <a:path w="751" h="135042" extrusionOk="0">
                  <a:moveTo>
                    <a:pt x="1" y="1"/>
                  </a:moveTo>
                  <a:lnTo>
                    <a:pt x="1" y="135041"/>
                  </a:lnTo>
                  <a:lnTo>
                    <a:pt x="751" y="135041"/>
                  </a:lnTo>
                  <a:lnTo>
                    <a:pt x="751"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6"/>
          <p:cNvSpPr txBox="1">
            <a:spLocks noGrp="1"/>
          </p:cNvSpPr>
          <p:nvPr>
            <p:ph type="title"/>
          </p:nvPr>
        </p:nvSpPr>
        <p:spPr>
          <a:xfrm>
            <a:off x="713100" y="445025"/>
            <a:ext cx="3438000" cy="106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203836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7"/>
        <p:cNvGrpSpPr/>
        <p:nvPr/>
      </p:nvGrpSpPr>
      <p:grpSpPr>
        <a:xfrm>
          <a:off x="0" y="0"/>
          <a:ext cx="0" cy="0"/>
          <a:chOff x="0" y="0"/>
          <a:chExt cx="0" cy="0"/>
        </a:xfrm>
      </p:grpSpPr>
      <p:grpSp>
        <p:nvGrpSpPr>
          <p:cNvPr id="298" name="Google Shape;298;p14"/>
          <p:cNvGrpSpPr/>
          <p:nvPr/>
        </p:nvGrpSpPr>
        <p:grpSpPr>
          <a:xfrm>
            <a:off x="155326" y="91359"/>
            <a:ext cx="8833348" cy="4894379"/>
            <a:chOff x="375925" y="955900"/>
            <a:chExt cx="6888675" cy="3816875"/>
          </a:xfrm>
        </p:grpSpPr>
        <p:sp>
          <p:nvSpPr>
            <p:cNvPr id="299" name="Google Shape;299;p14"/>
            <p:cNvSpPr/>
            <p:nvPr/>
          </p:nvSpPr>
          <p:spPr>
            <a:xfrm>
              <a:off x="375925" y="956200"/>
              <a:ext cx="6888675" cy="3816575"/>
            </a:xfrm>
            <a:custGeom>
              <a:avLst/>
              <a:gdLst/>
              <a:ahLst/>
              <a:cxnLst/>
              <a:rect l="l" t="t" r="r" b="b"/>
              <a:pathLst>
                <a:path w="275547" h="152663" extrusionOk="0">
                  <a:moveTo>
                    <a:pt x="1108" y="0"/>
                  </a:moveTo>
                  <a:cubicBezTo>
                    <a:pt x="501" y="0"/>
                    <a:pt x="1" y="489"/>
                    <a:pt x="1" y="1108"/>
                  </a:cubicBezTo>
                  <a:lnTo>
                    <a:pt x="1" y="151543"/>
                  </a:lnTo>
                  <a:cubicBezTo>
                    <a:pt x="1" y="152162"/>
                    <a:pt x="489" y="152662"/>
                    <a:pt x="1108" y="152662"/>
                  </a:cubicBezTo>
                  <a:lnTo>
                    <a:pt x="274440" y="152662"/>
                  </a:lnTo>
                  <a:cubicBezTo>
                    <a:pt x="275047" y="152662"/>
                    <a:pt x="275547" y="152162"/>
                    <a:pt x="275547" y="151531"/>
                  </a:cubicBezTo>
                  <a:lnTo>
                    <a:pt x="275547" y="1108"/>
                  </a:lnTo>
                  <a:cubicBezTo>
                    <a:pt x="275547" y="501"/>
                    <a:pt x="275059" y="0"/>
                    <a:pt x="274440" y="0"/>
                  </a:cubicBezTo>
                  <a:close/>
                </a:path>
              </a:pathLst>
            </a:custGeom>
            <a:solidFill>
              <a:schemeClr val="accent5"/>
            </a:solidFill>
            <a:ln>
              <a:noFill/>
            </a:ln>
            <a:effectLst>
              <a:outerShdw blurRad="100013" dist="66675" dir="5400000" algn="bl" rotWithShape="0">
                <a:schemeClr val="accent2">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3607875" y="955900"/>
              <a:ext cx="424200" cy="3816875"/>
            </a:xfrm>
            <a:custGeom>
              <a:avLst/>
              <a:gdLst/>
              <a:ahLst/>
              <a:cxnLst/>
              <a:rect l="l" t="t" r="r" b="b"/>
              <a:pathLst>
                <a:path w="16968" h="152675" extrusionOk="0">
                  <a:moveTo>
                    <a:pt x="1" y="1"/>
                  </a:moveTo>
                  <a:lnTo>
                    <a:pt x="1" y="152674"/>
                  </a:lnTo>
                  <a:lnTo>
                    <a:pt x="16967" y="152674"/>
                  </a:lnTo>
                  <a:lnTo>
                    <a:pt x="16967" y="1"/>
                  </a:lnTo>
                  <a:close/>
                </a:path>
              </a:pathLst>
            </a:custGeom>
            <a:solidFill>
              <a:srgbClr val="40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554821" y="1106228"/>
              <a:ext cx="3188800" cy="3530673"/>
            </a:xfrm>
            <a:custGeom>
              <a:avLst/>
              <a:gdLst/>
              <a:ahLst/>
              <a:cxnLst/>
              <a:rect l="l" t="t" r="r" b="b"/>
              <a:pathLst>
                <a:path w="127552" h="135042" extrusionOk="0">
                  <a:moveTo>
                    <a:pt x="0" y="1"/>
                  </a:moveTo>
                  <a:lnTo>
                    <a:pt x="0" y="135041"/>
                  </a:lnTo>
                  <a:lnTo>
                    <a:pt x="127552" y="135041"/>
                  </a:lnTo>
                  <a:lnTo>
                    <a:pt x="12755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599172" y="1106228"/>
              <a:ext cx="3154275" cy="3530673"/>
            </a:xfrm>
            <a:custGeom>
              <a:avLst/>
              <a:gdLst/>
              <a:ahLst/>
              <a:cxnLst/>
              <a:rect l="l" t="t" r="r" b="b"/>
              <a:pathLst>
                <a:path w="126171" h="135042" extrusionOk="0">
                  <a:moveTo>
                    <a:pt x="0" y="1"/>
                  </a:moveTo>
                  <a:lnTo>
                    <a:pt x="0" y="135041"/>
                  </a:lnTo>
                  <a:lnTo>
                    <a:pt x="126171" y="135041"/>
                  </a:lnTo>
                  <a:lnTo>
                    <a:pt x="126171"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3763850" y="1258925"/>
              <a:ext cx="90525" cy="3263225"/>
            </a:xfrm>
            <a:custGeom>
              <a:avLst/>
              <a:gdLst/>
              <a:ahLst/>
              <a:cxnLst/>
              <a:rect l="l" t="t" r="r" b="b"/>
              <a:pathLst>
                <a:path w="3621" h="130529" extrusionOk="0">
                  <a:moveTo>
                    <a:pt x="1" y="0"/>
                  </a:moveTo>
                  <a:lnTo>
                    <a:pt x="1" y="130528"/>
                  </a:lnTo>
                  <a:lnTo>
                    <a:pt x="3620" y="130528"/>
                  </a:lnTo>
                  <a:lnTo>
                    <a:pt x="3620" y="0"/>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3703725" y="1074675"/>
              <a:ext cx="217900" cy="218200"/>
            </a:xfrm>
            <a:custGeom>
              <a:avLst/>
              <a:gdLst/>
              <a:ahLst/>
              <a:cxnLst/>
              <a:rect l="l" t="t" r="r" b="b"/>
              <a:pathLst>
                <a:path w="8716" h="8728" extrusionOk="0">
                  <a:moveTo>
                    <a:pt x="4358" y="0"/>
                  </a:moveTo>
                  <a:cubicBezTo>
                    <a:pt x="1941" y="0"/>
                    <a:pt x="0" y="1953"/>
                    <a:pt x="0" y="4358"/>
                  </a:cubicBezTo>
                  <a:cubicBezTo>
                    <a:pt x="0" y="6775"/>
                    <a:pt x="1941" y="8727"/>
                    <a:pt x="4358" y="8727"/>
                  </a:cubicBezTo>
                  <a:cubicBezTo>
                    <a:pt x="6763" y="8727"/>
                    <a:pt x="8716" y="6775"/>
                    <a:pt x="8716" y="4358"/>
                  </a:cubicBezTo>
                  <a:cubicBezTo>
                    <a:pt x="8716" y="1953"/>
                    <a:pt x="6763" y="0"/>
                    <a:pt x="4358"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3703734" y="1131261"/>
              <a:ext cx="217900" cy="193172"/>
            </a:xfrm>
            <a:custGeom>
              <a:avLst/>
              <a:gdLst/>
              <a:ahLst/>
              <a:cxnLst/>
              <a:rect l="l" t="t" r="r" b="b"/>
              <a:pathLst>
                <a:path w="8716" h="8728" extrusionOk="0">
                  <a:moveTo>
                    <a:pt x="4358" y="0"/>
                  </a:moveTo>
                  <a:cubicBezTo>
                    <a:pt x="1941" y="0"/>
                    <a:pt x="0" y="1953"/>
                    <a:pt x="0" y="4370"/>
                  </a:cubicBezTo>
                  <a:cubicBezTo>
                    <a:pt x="0" y="6775"/>
                    <a:pt x="1941" y="8727"/>
                    <a:pt x="4358" y="8727"/>
                  </a:cubicBezTo>
                  <a:cubicBezTo>
                    <a:pt x="6763" y="8727"/>
                    <a:pt x="8716" y="6775"/>
                    <a:pt x="8716" y="4370"/>
                  </a:cubicBezTo>
                  <a:cubicBezTo>
                    <a:pt x="8716" y="1953"/>
                    <a:pt x="6763" y="0"/>
                    <a:pt x="4358" y="0"/>
                  </a:cubicBez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3885598" y="1106228"/>
              <a:ext cx="3176300" cy="3530673"/>
            </a:xfrm>
            <a:custGeom>
              <a:avLst/>
              <a:gdLst/>
              <a:ahLst/>
              <a:cxnLst/>
              <a:rect l="l" t="t" r="r" b="b"/>
              <a:pathLst>
                <a:path w="127052" h="135042" extrusionOk="0">
                  <a:moveTo>
                    <a:pt x="0" y="1"/>
                  </a:moveTo>
                  <a:lnTo>
                    <a:pt x="0" y="135041"/>
                  </a:lnTo>
                  <a:lnTo>
                    <a:pt x="127052" y="135041"/>
                  </a:lnTo>
                  <a:lnTo>
                    <a:pt x="12705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3884698" y="1106228"/>
              <a:ext cx="3137325" cy="3530673"/>
            </a:xfrm>
            <a:custGeom>
              <a:avLst/>
              <a:gdLst/>
              <a:ahLst/>
              <a:cxnLst/>
              <a:rect l="l" t="t" r="r" b="b"/>
              <a:pathLst>
                <a:path w="125493" h="135042" extrusionOk="0">
                  <a:moveTo>
                    <a:pt x="0" y="1"/>
                  </a:moveTo>
                  <a:lnTo>
                    <a:pt x="0" y="135041"/>
                  </a:lnTo>
                  <a:lnTo>
                    <a:pt x="125492" y="135041"/>
                  </a:lnTo>
                  <a:lnTo>
                    <a:pt x="12549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3842723"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645297"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3555800" y="1528600"/>
              <a:ext cx="152700" cy="152725"/>
            </a:xfrm>
            <a:custGeom>
              <a:avLst/>
              <a:gdLst/>
              <a:ahLst/>
              <a:cxnLst/>
              <a:rect l="l" t="t" r="r" b="b"/>
              <a:pathLst>
                <a:path w="6108" h="6109" extrusionOk="0">
                  <a:moveTo>
                    <a:pt x="3060" y="0"/>
                  </a:moveTo>
                  <a:cubicBezTo>
                    <a:pt x="1369" y="0"/>
                    <a:pt x="0" y="1369"/>
                    <a:pt x="0" y="3060"/>
                  </a:cubicBezTo>
                  <a:cubicBezTo>
                    <a:pt x="0" y="4739"/>
                    <a:pt x="1369" y="6108"/>
                    <a:pt x="3060" y="6108"/>
                  </a:cubicBezTo>
                  <a:cubicBezTo>
                    <a:pt x="4739" y="6108"/>
                    <a:pt x="6108" y="4739"/>
                    <a:pt x="6108" y="3060"/>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3916850" y="1529475"/>
              <a:ext cx="152425" cy="152425"/>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3555800" y="1991150"/>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4"/>
            <p:cNvSpPr/>
            <p:nvPr/>
          </p:nvSpPr>
          <p:spPr>
            <a:xfrm>
              <a:off x="3916850" y="1991750"/>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4"/>
            <p:cNvSpPr/>
            <p:nvPr/>
          </p:nvSpPr>
          <p:spPr>
            <a:xfrm>
              <a:off x="3555800" y="2495375"/>
              <a:ext cx="152700" cy="152425"/>
            </a:xfrm>
            <a:custGeom>
              <a:avLst/>
              <a:gdLst/>
              <a:ahLst/>
              <a:cxnLst/>
              <a:rect l="l" t="t" r="r" b="b"/>
              <a:pathLst>
                <a:path w="6108" h="6097" extrusionOk="0">
                  <a:moveTo>
                    <a:pt x="3060" y="1"/>
                  </a:moveTo>
                  <a:cubicBezTo>
                    <a:pt x="1369" y="1"/>
                    <a:pt x="0" y="1358"/>
                    <a:pt x="0" y="3049"/>
                  </a:cubicBezTo>
                  <a:cubicBezTo>
                    <a:pt x="0" y="4739"/>
                    <a:pt x="1369" y="6097"/>
                    <a:pt x="3060" y="6097"/>
                  </a:cubicBezTo>
                  <a:cubicBezTo>
                    <a:pt x="4739" y="6097"/>
                    <a:pt x="6108" y="4739"/>
                    <a:pt x="6108" y="3049"/>
                  </a:cubicBezTo>
                  <a:cubicBezTo>
                    <a:pt x="6108" y="1358"/>
                    <a:pt x="4739" y="1"/>
                    <a:pt x="3060"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4"/>
            <p:cNvSpPr/>
            <p:nvPr/>
          </p:nvSpPr>
          <p:spPr>
            <a:xfrm>
              <a:off x="3916850" y="2495675"/>
              <a:ext cx="152425" cy="152725"/>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4"/>
            <p:cNvSpPr/>
            <p:nvPr/>
          </p:nvSpPr>
          <p:spPr>
            <a:xfrm>
              <a:off x="3555800" y="2997225"/>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4"/>
            <p:cNvSpPr/>
            <p:nvPr/>
          </p:nvSpPr>
          <p:spPr>
            <a:xfrm>
              <a:off x="3916850" y="2998125"/>
              <a:ext cx="152425" cy="152425"/>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4"/>
            <p:cNvSpPr/>
            <p:nvPr/>
          </p:nvSpPr>
          <p:spPr>
            <a:xfrm>
              <a:off x="3555800" y="3503250"/>
              <a:ext cx="152700" cy="152700"/>
            </a:xfrm>
            <a:custGeom>
              <a:avLst/>
              <a:gdLst/>
              <a:ahLst/>
              <a:cxnLst/>
              <a:rect l="l" t="t" r="r" b="b"/>
              <a:pathLst>
                <a:path w="6108" h="6108" extrusionOk="0">
                  <a:moveTo>
                    <a:pt x="3060" y="0"/>
                  </a:moveTo>
                  <a:cubicBezTo>
                    <a:pt x="1369" y="0"/>
                    <a:pt x="0" y="1369"/>
                    <a:pt x="0" y="3048"/>
                  </a:cubicBezTo>
                  <a:cubicBezTo>
                    <a:pt x="0" y="4739"/>
                    <a:pt x="1369" y="6108"/>
                    <a:pt x="3060" y="6108"/>
                  </a:cubicBezTo>
                  <a:cubicBezTo>
                    <a:pt x="4739" y="6108"/>
                    <a:pt x="6108" y="4739"/>
                    <a:pt x="6108" y="3048"/>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4"/>
            <p:cNvSpPr/>
            <p:nvPr/>
          </p:nvSpPr>
          <p:spPr>
            <a:xfrm>
              <a:off x="3916850" y="3504125"/>
              <a:ext cx="152425" cy="152425"/>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4"/>
            <p:cNvSpPr/>
            <p:nvPr/>
          </p:nvSpPr>
          <p:spPr>
            <a:xfrm>
              <a:off x="3555800" y="4044975"/>
              <a:ext cx="152700" cy="152425"/>
            </a:xfrm>
            <a:custGeom>
              <a:avLst/>
              <a:gdLst/>
              <a:ahLst/>
              <a:cxnLst/>
              <a:rect l="l" t="t" r="r" b="b"/>
              <a:pathLst>
                <a:path w="6108" h="6097" extrusionOk="0">
                  <a:moveTo>
                    <a:pt x="3060" y="0"/>
                  </a:moveTo>
                  <a:cubicBezTo>
                    <a:pt x="1369" y="0"/>
                    <a:pt x="0" y="1370"/>
                    <a:pt x="0" y="3048"/>
                  </a:cubicBezTo>
                  <a:cubicBezTo>
                    <a:pt x="0" y="4739"/>
                    <a:pt x="1369" y="6096"/>
                    <a:pt x="3060" y="6096"/>
                  </a:cubicBezTo>
                  <a:cubicBezTo>
                    <a:pt x="4739" y="6096"/>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4"/>
            <p:cNvSpPr/>
            <p:nvPr/>
          </p:nvSpPr>
          <p:spPr>
            <a:xfrm>
              <a:off x="3916850" y="4045575"/>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4"/>
            <p:cNvSpPr/>
            <p:nvPr/>
          </p:nvSpPr>
          <p:spPr>
            <a:xfrm>
              <a:off x="3615325" y="156372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4"/>
            <p:cNvSpPr/>
            <p:nvPr/>
          </p:nvSpPr>
          <p:spPr>
            <a:xfrm>
              <a:off x="3615325" y="202657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4"/>
            <p:cNvSpPr/>
            <p:nvPr/>
          </p:nvSpPr>
          <p:spPr>
            <a:xfrm>
              <a:off x="3615325" y="2530800"/>
              <a:ext cx="394425" cy="82475"/>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4"/>
            <p:cNvSpPr/>
            <p:nvPr/>
          </p:nvSpPr>
          <p:spPr>
            <a:xfrm>
              <a:off x="3615325" y="303295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4"/>
            <p:cNvSpPr/>
            <p:nvPr/>
          </p:nvSpPr>
          <p:spPr>
            <a:xfrm>
              <a:off x="3615325" y="3538650"/>
              <a:ext cx="394425" cy="82475"/>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4"/>
            <p:cNvSpPr/>
            <p:nvPr/>
          </p:nvSpPr>
          <p:spPr>
            <a:xfrm>
              <a:off x="3615325" y="408040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4"/>
            <p:cNvSpPr/>
            <p:nvPr/>
          </p:nvSpPr>
          <p:spPr>
            <a:xfrm>
              <a:off x="576847" y="1106228"/>
              <a:ext cx="18475" cy="3530673"/>
            </a:xfrm>
            <a:custGeom>
              <a:avLst/>
              <a:gdLst/>
              <a:ahLst/>
              <a:cxnLst/>
              <a:rect l="l" t="t" r="r" b="b"/>
              <a:pathLst>
                <a:path w="739" h="135042" extrusionOk="0">
                  <a:moveTo>
                    <a:pt x="0" y="1"/>
                  </a:moveTo>
                  <a:lnTo>
                    <a:pt x="0"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4"/>
            <p:cNvSpPr/>
            <p:nvPr/>
          </p:nvSpPr>
          <p:spPr>
            <a:xfrm>
              <a:off x="625072" y="1106228"/>
              <a:ext cx="18775" cy="3530673"/>
            </a:xfrm>
            <a:custGeom>
              <a:avLst/>
              <a:gdLst/>
              <a:ahLst/>
              <a:cxnLst/>
              <a:rect l="l" t="t" r="r" b="b"/>
              <a:pathLst>
                <a:path w="751" h="135042" extrusionOk="0">
                  <a:moveTo>
                    <a:pt x="0" y="1"/>
                  </a:moveTo>
                  <a:lnTo>
                    <a:pt x="0" y="135041"/>
                  </a:lnTo>
                  <a:lnTo>
                    <a:pt x="750" y="135041"/>
                  </a:lnTo>
                  <a:lnTo>
                    <a:pt x="750"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p:nvPr/>
          </p:nvSpPr>
          <p:spPr>
            <a:xfrm>
              <a:off x="7021099" y="1106228"/>
              <a:ext cx="18475" cy="3530673"/>
            </a:xfrm>
            <a:custGeom>
              <a:avLst/>
              <a:gdLst/>
              <a:ahLst/>
              <a:cxnLst/>
              <a:rect l="l" t="t" r="r" b="b"/>
              <a:pathLst>
                <a:path w="739" h="135042" extrusionOk="0">
                  <a:moveTo>
                    <a:pt x="1" y="1"/>
                  </a:moveTo>
                  <a:lnTo>
                    <a:pt x="1"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4"/>
            <p:cNvSpPr/>
            <p:nvPr/>
          </p:nvSpPr>
          <p:spPr>
            <a:xfrm>
              <a:off x="6980024" y="1106228"/>
              <a:ext cx="18775" cy="3530673"/>
            </a:xfrm>
            <a:custGeom>
              <a:avLst/>
              <a:gdLst/>
              <a:ahLst/>
              <a:cxnLst/>
              <a:rect l="l" t="t" r="r" b="b"/>
              <a:pathLst>
                <a:path w="751" h="135042" extrusionOk="0">
                  <a:moveTo>
                    <a:pt x="1" y="1"/>
                  </a:moveTo>
                  <a:lnTo>
                    <a:pt x="1" y="135041"/>
                  </a:lnTo>
                  <a:lnTo>
                    <a:pt x="751" y="135041"/>
                  </a:lnTo>
                  <a:lnTo>
                    <a:pt x="751"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14"/>
          <p:cNvSpPr txBox="1">
            <a:spLocks noGrp="1"/>
          </p:cNvSpPr>
          <p:nvPr>
            <p:ph type="title"/>
          </p:nvPr>
        </p:nvSpPr>
        <p:spPr>
          <a:xfrm>
            <a:off x="2715750" y="3894713"/>
            <a:ext cx="3712500" cy="42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sz="20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333" name="Google Shape;333;p14"/>
          <p:cNvSpPr txBox="1">
            <a:spLocks noGrp="1"/>
          </p:cNvSpPr>
          <p:nvPr>
            <p:ph type="subTitle" idx="1"/>
          </p:nvPr>
        </p:nvSpPr>
        <p:spPr>
          <a:xfrm>
            <a:off x="2569500" y="1475992"/>
            <a:ext cx="4005000" cy="203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Delius"/>
              <a:buNone/>
              <a:defRPr sz="2800">
                <a:latin typeface="Delius"/>
                <a:ea typeface="Delius"/>
                <a:cs typeface="Delius"/>
                <a:sym typeface="Delius"/>
              </a:defRPr>
            </a:lvl1pPr>
            <a:lvl2pPr lvl="1" algn="ctr" rtl="0">
              <a:spcBef>
                <a:spcPts val="0"/>
              </a:spcBef>
              <a:spcAft>
                <a:spcPts val="0"/>
              </a:spcAft>
              <a:buSzPts val="2400"/>
              <a:buFont typeface="Delius"/>
              <a:buNone/>
              <a:defRPr sz="2400">
                <a:latin typeface="Delius"/>
                <a:ea typeface="Delius"/>
                <a:cs typeface="Delius"/>
                <a:sym typeface="Delius"/>
              </a:defRPr>
            </a:lvl2pPr>
            <a:lvl3pPr lvl="2" algn="ctr" rtl="0">
              <a:spcBef>
                <a:spcPts val="0"/>
              </a:spcBef>
              <a:spcAft>
                <a:spcPts val="0"/>
              </a:spcAft>
              <a:buSzPts val="2400"/>
              <a:buFont typeface="Delius"/>
              <a:buNone/>
              <a:defRPr sz="2400">
                <a:latin typeface="Delius"/>
                <a:ea typeface="Delius"/>
                <a:cs typeface="Delius"/>
                <a:sym typeface="Delius"/>
              </a:defRPr>
            </a:lvl3pPr>
            <a:lvl4pPr lvl="3" algn="ctr" rtl="0">
              <a:spcBef>
                <a:spcPts val="0"/>
              </a:spcBef>
              <a:spcAft>
                <a:spcPts val="0"/>
              </a:spcAft>
              <a:buSzPts val="2400"/>
              <a:buFont typeface="Delius"/>
              <a:buNone/>
              <a:defRPr sz="2400">
                <a:latin typeface="Delius"/>
                <a:ea typeface="Delius"/>
                <a:cs typeface="Delius"/>
                <a:sym typeface="Delius"/>
              </a:defRPr>
            </a:lvl4pPr>
            <a:lvl5pPr lvl="4" algn="ctr" rtl="0">
              <a:spcBef>
                <a:spcPts val="0"/>
              </a:spcBef>
              <a:spcAft>
                <a:spcPts val="0"/>
              </a:spcAft>
              <a:buSzPts val="2400"/>
              <a:buFont typeface="Delius"/>
              <a:buNone/>
              <a:defRPr sz="2400">
                <a:latin typeface="Delius"/>
                <a:ea typeface="Delius"/>
                <a:cs typeface="Delius"/>
                <a:sym typeface="Delius"/>
              </a:defRPr>
            </a:lvl5pPr>
            <a:lvl6pPr lvl="5" algn="ctr" rtl="0">
              <a:spcBef>
                <a:spcPts val="0"/>
              </a:spcBef>
              <a:spcAft>
                <a:spcPts val="0"/>
              </a:spcAft>
              <a:buSzPts val="2400"/>
              <a:buFont typeface="Delius"/>
              <a:buNone/>
              <a:defRPr sz="2400">
                <a:latin typeface="Delius"/>
                <a:ea typeface="Delius"/>
                <a:cs typeface="Delius"/>
                <a:sym typeface="Delius"/>
              </a:defRPr>
            </a:lvl6pPr>
            <a:lvl7pPr lvl="6" algn="ctr" rtl="0">
              <a:spcBef>
                <a:spcPts val="0"/>
              </a:spcBef>
              <a:spcAft>
                <a:spcPts val="0"/>
              </a:spcAft>
              <a:buSzPts val="2400"/>
              <a:buFont typeface="Delius"/>
              <a:buNone/>
              <a:defRPr sz="2400">
                <a:latin typeface="Delius"/>
                <a:ea typeface="Delius"/>
                <a:cs typeface="Delius"/>
                <a:sym typeface="Delius"/>
              </a:defRPr>
            </a:lvl7pPr>
            <a:lvl8pPr lvl="7" algn="ctr" rtl="0">
              <a:spcBef>
                <a:spcPts val="0"/>
              </a:spcBef>
              <a:spcAft>
                <a:spcPts val="0"/>
              </a:spcAft>
              <a:buSzPts val="2400"/>
              <a:buFont typeface="Delius"/>
              <a:buNone/>
              <a:defRPr sz="2400">
                <a:latin typeface="Delius"/>
                <a:ea typeface="Delius"/>
                <a:cs typeface="Delius"/>
                <a:sym typeface="Delius"/>
              </a:defRPr>
            </a:lvl8pPr>
            <a:lvl9pPr lvl="8" algn="ctr" rtl="0">
              <a:spcBef>
                <a:spcPts val="0"/>
              </a:spcBef>
              <a:spcAft>
                <a:spcPts val="0"/>
              </a:spcAft>
              <a:buSzPts val="2400"/>
              <a:buFont typeface="Delius"/>
              <a:buNone/>
              <a:defRPr sz="2400">
                <a:latin typeface="Delius"/>
                <a:ea typeface="Delius"/>
                <a:cs typeface="Delius"/>
                <a:sym typeface="Delius"/>
              </a:defRPr>
            </a:lvl9pPr>
          </a:lstStyle>
          <a:p>
            <a:endParaRPr/>
          </a:p>
        </p:txBody>
      </p:sp>
    </p:spTree>
    <p:extLst>
      <p:ext uri="{BB962C8B-B14F-4D97-AF65-F5344CB8AC3E}">
        <p14:creationId xmlns:p14="http://schemas.microsoft.com/office/powerpoint/2010/main" val="30122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690"/>
        <p:cNvGrpSpPr/>
        <p:nvPr/>
      </p:nvGrpSpPr>
      <p:grpSpPr>
        <a:xfrm>
          <a:off x="0" y="0"/>
          <a:ext cx="0" cy="0"/>
          <a:chOff x="0" y="0"/>
          <a:chExt cx="0" cy="0"/>
        </a:xfrm>
      </p:grpSpPr>
      <p:grpSp>
        <p:nvGrpSpPr>
          <p:cNvPr id="691" name="Google Shape;691;p27"/>
          <p:cNvGrpSpPr/>
          <p:nvPr/>
        </p:nvGrpSpPr>
        <p:grpSpPr>
          <a:xfrm>
            <a:off x="155326" y="91359"/>
            <a:ext cx="8833348" cy="4894379"/>
            <a:chOff x="375925" y="955900"/>
            <a:chExt cx="6888675" cy="3816875"/>
          </a:xfrm>
        </p:grpSpPr>
        <p:sp>
          <p:nvSpPr>
            <p:cNvPr id="692" name="Google Shape;692;p27"/>
            <p:cNvSpPr/>
            <p:nvPr/>
          </p:nvSpPr>
          <p:spPr>
            <a:xfrm>
              <a:off x="375925" y="956200"/>
              <a:ext cx="6888675" cy="3816575"/>
            </a:xfrm>
            <a:custGeom>
              <a:avLst/>
              <a:gdLst/>
              <a:ahLst/>
              <a:cxnLst/>
              <a:rect l="l" t="t" r="r" b="b"/>
              <a:pathLst>
                <a:path w="275547" h="152663" extrusionOk="0">
                  <a:moveTo>
                    <a:pt x="1108" y="0"/>
                  </a:moveTo>
                  <a:cubicBezTo>
                    <a:pt x="501" y="0"/>
                    <a:pt x="1" y="489"/>
                    <a:pt x="1" y="1108"/>
                  </a:cubicBezTo>
                  <a:lnTo>
                    <a:pt x="1" y="151543"/>
                  </a:lnTo>
                  <a:cubicBezTo>
                    <a:pt x="1" y="152162"/>
                    <a:pt x="489" y="152662"/>
                    <a:pt x="1108" y="152662"/>
                  </a:cubicBezTo>
                  <a:lnTo>
                    <a:pt x="274440" y="152662"/>
                  </a:lnTo>
                  <a:cubicBezTo>
                    <a:pt x="275047" y="152662"/>
                    <a:pt x="275547" y="152162"/>
                    <a:pt x="275547" y="151531"/>
                  </a:cubicBezTo>
                  <a:lnTo>
                    <a:pt x="275547" y="1108"/>
                  </a:lnTo>
                  <a:cubicBezTo>
                    <a:pt x="275547" y="501"/>
                    <a:pt x="275059" y="0"/>
                    <a:pt x="274440" y="0"/>
                  </a:cubicBezTo>
                  <a:close/>
                </a:path>
              </a:pathLst>
            </a:custGeom>
            <a:solidFill>
              <a:schemeClr val="accent5"/>
            </a:solidFill>
            <a:ln>
              <a:noFill/>
            </a:ln>
            <a:effectLst>
              <a:outerShdw blurRad="100013" dist="66675" dir="5400000" algn="bl" rotWithShape="0">
                <a:schemeClr val="accent2">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7"/>
            <p:cNvSpPr/>
            <p:nvPr/>
          </p:nvSpPr>
          <p:spPr>
            <a:xfrm>
              <a:off x="3607875" y="955900"/>
              <a:ext cx="424200" cy="3816875"/>
            </a:xfrm>
            <a:custGeom>
              <a:avLst/>
              <a:gdLst/>
              <a:ahLst/>
              <a:cxnLst/>
              <a:rect l="l" t="t" r="r" b="b"/>
              <a:pathLst>
                <a:path w="16968" h="152675" extrusionOk="0">
                  <a:moveTo>
                    <a:pt x="1" y="1"/>
                  </a:moveTo>
                  <a:lnTo>
                    <a:pt x="1" y="152674"/>
                  </a:lnTo>
                  <a:lnTo>
                    <a:pt x="16967" y="152674"/>
                  </a:lnTo>
                  <a:lnTo>
                    <a:pt x="16967" y="1"/>
                  </a:lnTo>
                  <a:close/>
                </a:path>
              </a:pathLst>
            </a:custGeom>
            <a:solidFill>
              <a:srgbClr val="40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7"/>
            <p:cNvSpPr/>
            <p:nvPr/>
          </p:nvSpPr>
          <p:spPr>
            <a:xfrm>
              <a:off x="554821" y="1106228"/>
              <a:ext cx="3188800" cy="3530673"/>
            </a:xfrm>
            <a:custGeom>
              <a:avLst/>
              <a:gdLst/>
              <a:ahLst/>
              <a:cxnLst/>
              <a:rect l="l" t="t" r="r" b="b"/>
              <a:pathLst>
                <a:path w="127552" h="135042" extrusionOk="0">
                  <a:moveTo>
                    <a:pt x="0" y="1"/>
                  </a:moveTo>
                  <a:lnTo>
                    <a:pt x="0" y="135041"/>
                  </a:lnTo>
                  <a:lnTo>
                    <a:pt x="127552" y="135041"/>
                  </a:lnTo>
                  <a:lnTo>
                    <a:pt x="12755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7"/>
            <p:cNvSpPr/>
            <p:nvPr/>
          </p:nvSpPr>
          <p:spPr>
            <a:xfrm>
              <a:off x="599172" y="1106228"/>
              <a:ext cx="3154275" cy="3530673"/>
            </a:xfrm>
            <a:custGeom>
              <a:avLst/>
              <a:gdLst/>
              <a:ahLst/>
              <a:cxnLst/>
              <a:rect l="l" t="t" r="r" b="b"/>
              <a:pathLst>
                <a:path w="126171" h="135042" extrusionOk="0">
                  <a:moveTo>
                    <a:pt x="0" y="1"/>
                  </a:moveTo>
                  <a:lnTo>
                    <a:pt x="0" y="135041"/>
                  </a:lnTo>
                  <a:lnTo>
                    <a:pt x="126171" y="135041"/>
                  </a:lnTo>
                  <a:lnTo>
                    <a:pt x="126171"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7"/>
            <p:cNvSpPr/>
            <p:nvPr/>
          </p:nvSpPr>
          <p:spPr>
            <a:xfrm>
              <a:off x="3763850" y="1258925"/>
              <a:ext cx="90525" cy="3263225"/>
            </a:xfrm>
            <a:custGeom>
              <a:avLst/>
              <a:gdLst/>
              <a:ahLst/>
              <a:cxnLst/>
              <a:rect l="l" t="t" r="r" b="b"/>
              <a:pathLst>
                <a:path w="3621" h="130529" extrusionOk="0">
                  <a:moveTo>
                    <a:pt x="1" y="0"/>
                  </a:moveTo>
                  <a:lnTo>
                    <a:pt x="1" y="130528"/>
                  </a:lnTo>
                  <a:lnTo>
                    <a:pt x="3620" y="130528"/>
                  </a:lnTo>
                  <a:lnTo>
                    <a:pt x="3620" y="0"/>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7"/>
            <p:cNvSpPr/>
            <p:nvPr/>
          </p:nvSpPr>
          <p:spPr>
            <a:xfrm>
              <a:off x="3703725" y="1074675"/>
              <a:ext cx="217900" cy="218200"/>
            </a:xfrm>
            <a:custGeom>
              <a:avLst/>
              <a:gdLst/>
              <a:ahLst/>
              <a:cxnLst/>
              <a:rect l="l" t="t" r="r" b="b"/>
              <a:pathLst>
                <a:path w="8716" h="8728" extrusionOk="0">
                  <a:moveTo>
                    <a:pt x="4358" y="0"/>
                  </a:moveTo>
                  <a:cubicBezTo>
                    <a:pt x="1941" y="0"/>
                    <a:pt x="0" y="1953"/>
                    <a:pt x="0" y="4358"/>
                  </a:cubicBezTo>
                  <a:cubicBezTo>
                    <a:pt x="0" y="6775"/>
                    <a:pt x="1941" y="8727"/>
                    <a:pt x="4358" y="8727"/>
                  </a:cubicBezTo>
                  <a:cubicBezTo>
                    <a:pt x="6763" y="8727"/>
                    <a:pt x="8716" y="6775"/>
                    <a:pt x="8716" y="4358"/>
                  </a:cubicBezTo>
                  <a:cubicBezTo>
                    <a:pt x="8716" y="1953"/>
                    <a:pt x="6763" y="0"/>
                    <a:pt x="4358"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7"/>
            <p:cNvSpPr/>
            <p:nvPr/>
          </p:nvSpPr>
          <p:spPr>
            <a:xfrm>
              <a:off x="3703734" y="1131261"/>
              <a:ext cx="217900" cy="193172"/>
            </a:xfrm>
            <a:custGeom>
              <a:avLst/>
              <a:gdLst/>
              <a:ahLst/>
              <a:cxnLst/>
              <a:rect l="l" t="t" r="r" b="b"/>
              <a:pathLst>
                <a:path w="8716" h="8728" extrusionOk="0">
                  <a:moveTo>
                    <a:pt x="4358" y="0"/>
                  </a:moveTo>
                  <a:cubicBezTo>
                    <a:pt x="1941" y="0"/>
                    <a:pt x="0" y="1953"/>
                    <a:pt x="0" y="4370"/>
                  </a:cubicBezTo>
                  <a:cubicBezTo>
                    <a:pt x="0" y="6775"/>
                    <a:pt x="1941" y="8727"/>
                    <a:pt x="4358" y="8727"/>
                  </a:cubicBezTo>
                  <a:cubicBezTo>
                    <a:pt x="6763" y="8727"/>
                    <a:pt x="8716" y="6775"/>
                    <a:pt x="8716" y="4370"/>
                  </a:cubicBezTo>
                  <a:cubicBezTo>
                    <a:pt x="8716" y="1953"/>
                    <a:pt x="6763" y="0"/>
                    <a:pt x="4358" y="0"/>
                  </a:cubicBez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7"/>
            <p:cNvSpPr/>
            <p:nvPr/>
          </p:nvSpPr>
          <p:spPr>
            <a:xfrm>
              <a:off x="3885598" y="1106228"/>
              <a:ext cx="3176300" cy="3530673"/>
            </a:xfrm>
            <a:custGeom>
              <a:avLst/>
              <a:gdLst/>
              <a:ahLst/>
              <a:cxnLst/>
              <a:rect l="l" t="t" r="r" b="b"/>
              <a:pathLst>
                <a:path w="127052" h="135042" extrusionOk="0">
                  <a:moveTo>
                    <a:pt x="0" y="1"/>
                  </a:moveTo>
                  <a:lnTo>
                    <a:pt x="0" y="135041"/>
                  </a:lnTo>
                  <a:lnTo>
                    <a:pt x="127052" y="135041"/>
                  </a:lnTo>
                  <a:lnTo>
                    <a:pt x="12705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7"/>
            <p:cNvSpPr/>
            <p:nvPr/>
          </p:nvSpPr>
          <p:spPr>
            <a:xfrm>
              <a:off x="3884698" y="1106228"/>
              <a:ext cx="3137325" cy="3530673"/>
            </a:xfrm>
            <a:custGeom>
              <a:avLst/>
              <a:gdLst/>
              <a:ahLst/>
              <a:cxnLst/>
              <a:rect l="l" t="t" r="r" b="b"/>
              <a:pathLst>
                <a:path w="125493" h="135042" extrusionOk="0">
                  <a:moveTo>
                    <a:pt x="0" y="1"/>
                  </a:moveTo>
                  <a:lnTo>
                    <a:pt x="0" y="135041"/>
                  </a:lnTo>
                  <a:lnTo>
                    <a:pt x="125492" y="135041"/>
                  </a:lnTo>
                  <a:lnTo>
                    <a:pt x="125492" y="1"/>
                  </a:ln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7"/>
            <p:cNvSpPr/>
            <p:nvPr/>
          </p:nvSpPr>
          <p:spPr>
            <a:xfrm>
              <a:off x="3842723"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7"/>
            <p:cNvSpPr/>
            <p:nvPr/>
          </p:nvSpPr>
          <p:spPr>
            <a:xfrm>
              <a:off x="645297" y="1106228"/>
              <a:ext cx="3137325" cy="3530673"/>
            </a:xfrm>
            <a:custGeom>
              <a:avLst/>
              <a:gdLst/>
              <a:ahLst/>
              <a:cxnLst/>
              <a:rect l="l" t="t" r="r" b="b"/>
              <a:pathLst>
                <a:path w="125493" h="135042" extrusionOk="0">
                  <a:moveTo>
                    <a:pt x="1" y="1"/>
                  </a:moveTo>
                  <a:lnTo>
                    <a:pt x="1" y="135041"/>
                  </a:lnTo>
                  <a:lnTo>
                    <a:pt x="125493" y="135041"/>
                  </a:lnTo>
                  <a:lnTo>
                    <a:pt x="1254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7"/>
            <p:cNvSpPr/>
            <p:nvPr/>
          </p:nvSpPr>
          <p:spPr>
            <a:xfrm>
              <a:off x="3555800" y="1528600"/>
              <a:ext cx="152700" cy="152725"/>
            </a:xfrm>
            <a:custGeom>
              <a:avLst/>
              <a:gdLst/>
              <a:ahLst/>
              <a:cxnLst/>
              <a:rect l="l" t="t" r="r" b="b"/>
              <a:pathLst>
                <a:path w="6108" h="6109" extrusionOk="0">
                  <a:moveTo>
                    <a:pt x="3060" y="0"/>
                  </a:moveTo>
                  <a:cubicBezTo>
                    <a:pt x="1369" y="0"/>
                    <a:pt x="0" y="1369"/>
                    <a:pt x="0" y="3060"/>
                  </a:cubicBezTo>
                  <a:cubicBezTo>
                    <a:pt x="0" y="4739"/>
                    <a:pt x="1369" y="6108"/>
                    <a:pt x="3060" y="6108"/>
                  </a:cubicBezTo>
                  <a:cubicBezTo>
                    <a:pt x="4739" y="6108"/>
                    <a:pt x="6108" y="4739"/>
                    <a:pt x="6108" y="3060"/>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7"/>
            <p:cNvSpPr/>
            <p:nvPr/>
          </p:nvSpPr>
          <p:spPr>
            <a:xfrm>
              <a:off x="3916850" y="1529475"/>
              <a:ext cx="152425" cy="152425"/>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7"/>
            <p:cNvSpPr/>
            <p:nvPr/>
          </p:nvSpPr>
          <p:spPr>
            <a:xfrm>
              <a:off x="3555800" y="1991150"/>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7"/>
            <p:cNvSpPr/>
            <p:nvPr/>
          </p:nvSpPr>
          <p:spPr>
            <a:xfrm>
              <a:off x="3916850" y="1991750"/>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3555800" y="2495375"/>
              <a:ext cx="152700" cy="152425"/>
            </a:xfrm>
            <a:custGeom>
              <a:avLst/>
              <a:gdLst/>
              <a:ahLst/>
              <a:cxnLst/>
              <a:rect l="l" t="t" r="r" b="b"/>
              <a:pathLst>
                <a:path w="6108" h="6097" extrusionOk="0">
                  <a:moveTo>
                    <a:pt x="3060" y="1"/>
                  </a:moveTo>
                  <a:cubicBezTo>
                    <a:pt x="1369" y="1"/>
                    <a:pt x="0" y="1358"/>
                    <a:pt x="0" y="3049"/>
                  </a:cubicBezTo>
                  <a:cubicBezTo>
                    <a:pt x="0" y="4739"/>
                    <a:pt x="1369" y="6097"/>
                    <a:pt x="3060" y="6097"/>
                  </a:cubicBezTo>
                  <a:cubicBezTo>
                    <a:pt x="4739" y="6097"/>
                    <a:pt x="6108" y="4739"/>
                    <a:pt x="6108" y="3049"/>
                  </a:cubicBezTo>
                  <a:cubicBezTo>
                    <a:pt x="6108" y="1358"/>
                    <a:pt x="4739" y="1"/>
                    <a:pt x="3060"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3916850" y="2495675"/>
              <a:ext cx="152425" cy="152725"/>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3555800" y="2997225"/>
              <a:ext cx="152700" cy="152725"/>
            </a:xfrm>
            <a:custGeom>
              <a:avLst/>
              <a:gdLst/>
              <a:ahLst/>
              <a:cxnLst/>
              <a:rect l="l" t="t" r="r" b="b"/>
              <a:pathLst>
                <a:path w="6108" h="6109" extrusionOk="0">
                  <a:moveTo>
                    <a:pt x="3060" y="0"/>
                  </a:moveTo>
                  <a:cubicBezTo>
                    <a:pt x="1369" y="0"/>
                    <a:pt x="0" y="1370"/>
                    <a:pt x="0" y="3048"/>
                  </a:cubicBezTo>
                  <a:cubicBezTo>
                    <a:pt x="0" y="4739"/>
                    <a:pt x="1369" y="6108"/>
                    <a:pt x="3060" y="6108"/>
                  </a:cubicBezTo>
                  <a:cubicBezTo>
                    <a:pt x="4739" y="6108"/>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7"/>
            <p:cNvSpPr/>
            <p:nvPr/>
          </p:nvSpPr>
          <p:spPr>
            <a:xfrm>
              <a:off x="3916850" y="2998125"/>
              <a:ext cx="152425" cy="152425"/>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7"/>
            <p:cNvSpPr/>
            <p:nvPr/>
          </p:nvSpPr>
          <p:spPr>
            <a:xfrm>
              <a:off x="3555800" y="3503250"/>
              <a:ext cx="152700" cy="152700"/>
            </a:xfrm>
            <a:custGeom>
              <a:avLst/>
              <a:gdLst/>
              <a:ahLst/>
              <a:cxnLst/>
              <a:rect l="l" t="t" r="r" b="b"/>
              <a:pathLst>
                <a:path w="6108" h="6108" extrusionOk="0">
                  <a:moveTo>
                    <a:pt x="3060" y="0"/>
                  </a:moveTo>
                  <a:cubicBezTo>
                    <a:pt x="1369" y="0"/>
                    <a:pt x="0" y="1369"/>
                    <a:pt x="0" y="3048"/>
                  </a:cubicBezTo>
                  <a:cubicBezTo>
                    <a:pt x="0" y="4739"/>
                    <a:pt x="1369" y="6108"/>
                    <a:pt x="3060" y="6108"/>
                  </a:cubicBezTo>
                  <a:cubicBezTo>
                    <a:pt x="4739" y="6108"/>
                    <a:pt x="6108" y="4739"/>
                    <a:pt x="6108" y="3048"/>
                  </a:cubicBezTo>
                  <a:cubicBezTo>
                    <a:pt x="6108" y="1369"/>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7"/>
            <p:cNvSpPr/>
            <p:nvPr/>
          </p:nvSpPr>
          <p:spPr>
            <a:xfrm>
              <a:off x="3916850" y="3504125"/>
              <a:ext cx="152425" cy="152425"/>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7"/>
            <p:cNvSpPr/>
            <p:nvPr/>
          </p:nvSpPr>
          <p:spPr>
            <a:xfrm>
              <a:off x="3555800" y="4044975"/>
              <a:ext cx="152700" cy="152425"/>
            </a:xfrm>
            <a:custGeom>
              <a:avLst/>
              <a:gdLst/>
              <a:ahLst/>
              <a:cxnLst/>
              <a:rect l="l" t="t" r="r" b="b"/>
              <a:pathLst>
                <a:path w="6108" h="6097" extrusionOk="0">
                  <a:moveTo>
                    <a:pt x="3060" y="0"/>
                  </a:moveTo>
                  <a:cubicBezTo>
                    <a:pt x="1369" y="0"/>
                    <a:pt x="0" y="1370"/>
                    <a:pt x="0" y="3048"/>
                  </a:cubicBezTo>
                  <a:cubicBezTo>
                    <a:pt x="0" y="4739"/>
                    <a:pt x="1369" y="6096"/>
                    <a:pt x="3060" y="6096"/>
                  </a:cubicBezTo>
                  <a:cubicBezTo>
                    <a:pt x="4739" y="6096"/>
                    <a:pt x="6108" y="4739"/>
                    <a:pt x="6108" y="3048"/>
                  </a:cubicBezTo>
                  <a:cubicBezTo>
                    <a:pt x="6108" y="1370"/>
                    <a:pt x="4739" y="0"/>
                    <a:pt x="3060"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7"/>
            <p:cNvSpPr/>
            <p:nvPr/>
          </p:nvSpPr>
          <p:spPr>
            <a:xfrm>
              <a:off x="3916850" y="4045575"/>
              <a:ext cx="152425" cy="152725"/>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rgbClr val="F2E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p:nvPr/>
          </p:nvSpPr>
          <p:spPr>
            <a:xfrm>
              <a:off x="3615325" y="156372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7"/>
            <p:cNvSpPr/>
            <p:nvPr/>
          </p:nvSpPr>
          <p:spPr>
            <a:xfrm>
              <a:off x="3615325" y="2026575"/>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7"/>
            <p:cNvSpPr/>
            <p:nvPr/>
          </p:nvSpPr>
          <p:spPr>
            <a:xfrm>
              <a:off x="3615325" y="2530800"/>
              <a:ext cx="394425" cy="82475"/>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7"/>
            <p:cNvSpPr/>
            <p:nvPr/>
          </p:nvSpPr>
          <p:spPr>
            <a:xfrm>
              <a:off x="3615325" y="303295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7"/>
            <p:cNvSpPr/>
            <p:nvPr/>
          </p:nvSpPr>
          <p:spPr>
            <a:xfrm>
              <a:off x="3615325" y="3538650"/>
              <a:ext cx="394425" cy="82475"/>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7"/>
            <p:cNvSpPr/>
            <p:nvPr/>
          </p:nvSpPr>
          <p:spPr>
            <a:xfrm>
              <a:off x="3615325" y="4080400"/>
              <a:ext cx="394425" cy="82475"/>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7"/>
            <p:cNvSpPr/>
            <p:nvPr/>
          </p:nvSpPr>
          <p:spPr>
            <a:xfrm>
              <a:off x="576847" y="1106228"/>
              <a:ext cx="18475" cy="3530673"/>
            </a:xfrm>
            <a:custGeom>
              <a:avLst/>
              <a:gdLst/>
              <a:ahLst/>
              <a:cxnLst/>
              <a:rect l="l" t="t" r="r" b="b"/>
              <a:pathLst>
                <a:path w="739" h="135042" extrusionOk="0">
                  <a:moveTo>
                    <a:pt x="0" y="1"/>
                  </a:moveTo>
                  <a:lnTo>
                    <a:pt x="0"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7"/>
            <p:cNvSpPr/>
            <p:nvPr/>
          </p:nvSpPr>
          <p:spPr>
            <a:xfrm>
              <a:off x="625072" y="1106228"/>
              <a:ext cx="18775" cy="3530673"/>
            </a:xfrm>
            <a:custGeom>
              <a:avLst/>
              <a:gdLst/>
              <a:ahLst/>
              <a:cxnLst/>
              <a:rect l="l" t="t" r="r" b="b"/>
              <a:pathLst>
                <a:path w="751" h="135042" extrusionOk="0">
                  <a:moveTo>
                    <a:pt x="0" y="1"/>
                  </a:moveTo>
                  <a:lnTo>
                    <a:pt x="0" y="135041"/>
                  </a:lnTo>
                  <a:lnTo>
                    <a:pt x="750" y="135041"/>
                  </a:lnTo>
                  <a:lnTo>
                    <a:pt x="750"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7"/>
            <p:cNvSpPr/>
            <p:nvPr/>
          </p:nvSpPr>
          <p:spPr>
            <a:xfrm>
              <a:off x="7021099" y="1106228"/>
              <a:ext cx="18475" cy="3530673"/>
            </a:xfrm>
            <a:custGeom>
              <a:avLst/>
              <a:gdLst/>
              <a:ahLst/>
              <a:cxnLst/>
              <a:rect l="l" t="t" r="r" b="b"/>
              <a:pathLst>
                <a:path w="739" h="135042" extrusionOk="0">
                  <a:moveTo>
                    <a:pt x="1" y="1"/>
                  </a:moveTo>
                  <a:lnTo>
                    <a:pt x="1" y="135041"/>
                  </a:lnTo>
                  <a:lnTo>
                    <a:pt x="739" y="135041"/>
                  </a:lnTo>
                  <a:lnTo>
                    <a:pt x="739"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7"/>
            <p:cNvSpPr/>
            <p:nvPr/>
          </p:nvSpPr>
          <p:spPr>
            <a:xfrm>
              <a:off x="6980024" y="1106228"/>
              <a:ext cx="18775" cy="3530673"/>
            </a:xfrm>
            <a:custGeom>
              <a:avLst/>
              <a:gdLst/>
              <a:ahLst/>
              <a:cxnLst/>
              <a:rect l="l" t="t" r="r" b="b"/>
              <a:pathLst>
                <a:path w="751" h="135042" extrusionOk="0">
                  <a:moveTo>
                    <a:pt x="1" y="1"/>
                  </a:moveTo>
                  <a:lnTo>
                    <a:pt x="1" y="135041"/>
                  </a:lnTo>
                  <a:lnTo>
                    <a:pt x="751" y="135041"/>
                  </a:lnTo>
                  <a:lnTo>
                    <a:pt x="751" y="1"/>
                  </a:lnTo>
                  <a:close/>
                </a:path>
              </a:pathLst>
            </a:custGeom>
            <a:solidFill>
              <a:srgbClr val="E2D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27"/>
          <p:cNvSpPr txBox="1">
            <a:spLocks noGrp="1"/>
          </p:cNvSpPr>
          <p:nvPr>
            <p:ph type="title"/>
          </p:nvPr>
        </p:nvSpPr>
        <p:spPr>
          <a:xfrm>
            <a:off x="713100" y="445025"/>
            <a:ext cx="3438000" cy="106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6" name="Google Shape;726;p27"/>
          <p:cNvSpPr txBox="1">
            <a:spLocks noGrp="1"/>
          </p:cNvSpPr>
          <p:nvPr>
            <p:ph type="subTitle" idx="1"/>
          </p:nvPr>
        </p:nvSpPr>
        <p:spPr>
          <a:xfrm>
            <a:off x="713100" y="1731875"/>
            <a:ext cx="3438000" cy="2661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7" name="Google Shape;727;p27"/>
          <p:cNvSpPr txBox="1">
            <a:spLocks noGrp="1"/>
          </p:cNvSpPr>
          <p:nvPr>
            <p:ph type="subTitle" idx="2"/>
          </p:nvPr>
        </p:nvSpPr>
        <p:spPr>
          <a:xfrm>
            <a:off x="4992900" y="1731875"/>
            <a:ext cx="3438000" cy="2661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430167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Delius"/>
              <a:buNone/>
              <a:defRPr sz="2800" b="1">
                <a:solidFill>
                  <a:schemeClr val="dk1"/>
                </a:solidFill>
                <a:latin typeface="Delius"/>
                <a:ea typeface="Delius"/>
                <a:cs typeface="Delius"/>
                <a:sym typeface="Delius"/>
              </a:defRPr>
            </a:lvl1pPr>
            <a:lvl2pPr lvl="1">
              <a:spcBef>
                <a:spcPts val="0"/>
              </a:spcBef>
              <a:spcAft>
                <a:spcPts val="0"/>
              </a:spcAft>
              <a:buClr>
                <a:schemeClr val="dk1"/>
              </a:buClr>
              <a:buSzPts val="2800"/>
              <a:buFont typeface="Delius"/>
              <a:buNone/>
              <a:defRPr sz="2800" b="1">
                <a:solidFill>
                  <a:schemeClr val="dk1"/>
                </a:solidFill>
                <a:latin typeface="Delius"/>
                <a:ea typeface="Delius"/>
                <a:cs typeface="Delius"/>
                <a:sym typeface="Delius"/>
              </a:defRPr>
            </a:lvl2pPr>
            <a:lvl3pPr lvl="2">
              <a:spcBef>
                <a:spcPts val="0"/>
              </a:spcBef>
              <a:spcAft>
                <a:spcPts val="0"/>
              </a:spcAft>
              <a:buClr>
                <a:schemeClr val="dk1"/>
              </a:buClr>
              <a:buSzPts val="2800"/>
              <a:buFont typeface="Delius"/>
              <a:buNone/>
              <a:defRPr sz="2800" b="1">
                <a:solidFill>
                  <a:schemeClr val="dk1"/>
                </a:solidFill>
                <a:latin typeface="Delius"/>
                <a:ea typeface="Delius"/>
                <a:cs typeface="Delius"/>
                <a:sym typeface="Delius"/>
              </a:defRPr>
            </a:lvl3pPr>
            <a:lvl4pPr lvl="3">
              <a:spcBef>
                <a:spcPts val="0"/>
              </a:spcBef>
              <a:spcAft>
                <a:spcPts val="0"/>
              </a:spcAft>
              <a:buClr>
                <a:schemeClr val="dk1"/>
              </a:buClr>
              <a:buSzPts val="2800"/>
              <a:buFont typeface="Delius"/>
              <a:buNone/>
              <a:defRPr sz="2800" b="1">
                <a:solidFill>
                  <a:schemeClr val="dk1"/>
                </a:solidFill>
                <a:latin typeface="Delius"/>
                <a:ea typeface="Delius"/>
                <a:cs typeface="Delius"/>
                <a:sym typeface="Delius"/>
              </a:defRPr>
            </a:lvl4pPr>
            <a:lvl5pPr lvl="4">
              <a:spcBef>
                <a:spcPts val="0"/>
              </a:spcBef>
              <a:spcAft>
                <a:spcPts val="0"/>
              </a:spcAft>
              <a:buClr>
                <a:schemeClr val="dk1"/>
              </a:buClr>
              <a:buSzPts val="2800"/>
              <a:buFont typeface="Delius"/>
              <a:buNone/>
              <a:defRPr sz="2800" b="1">
                <a:solidFill>
                  <a:schemeClr val="dk1"/>
                </a:solidFill>
                <a:latin typeface="Delius"/>
                <a:ea typeface="Delius"/>
                <a:cs typeface="Delius"/>
                <a:sym typeface="Delius"/>
              </a:defRPr>
            </a:lvl5pPr>
            <a:lvl6pPr lvl="5">
              <a:spcBef>
                <a:spcPts val="0"/>
              </a:spcBef>
              <a:spcAft>
                <a:spcPts val="0"/>
              </a:spcAft>
              <a:buClr>
                <a:schemeClr val="dk1"/>
              </a:buClr>
              <a:buSzPts val="2800"/>
              <a:buFont typeface="Delius"/>
              <a:buNone/>
              <a:defRPr sz="2800" b="1">
                <a:solidFill>
                  <a:schemeClr val="dk1"/>
                </a:solidFill>
                <a:latin typeface="Delius"/>
                <a:ea typeface="Delius"/>
                <a:cs typeface="Delius"/>
                <a:sym typeface="Delius"/>
              </a:defRPr>
            </a:lvl6pPr>
            <a:lvl7pPr lvl="6">
              <a:spcBef>
                <a:spcPts val="0"/>
              </a:spcBef>
              <a:spcAft>
                <a:spcPts val="0"/>
              </a:spcAft>
              <a:buClr>
                <a:schemeClr val="dk1"/>
              </a:buClr>
              <a:buSzPts val="2800"/>
              <a:buFont typeface="Delius"/>
              <a:buNone/>
              <a:defRPr sz="2800" b="1">
                <a:solidFill>
                  <a:schemeClr val="dk1"/>
                </a:solidFill>
                <a:latin typeface="Delius"/>
                <a:ea typeface="Delius"/>
                <a:cs typeface="Delius"/>
                <a:sym typeface="Delius"/>
              </a:defRPr>
            </a:lvl7pPr>
            <a:lvl8pPr lvl="7">
              <a:spcBef>
                <a:spcPts val="0"/>
              </a:spcBef>
              <a:spcAft>
                <a:spcPts val="0"/>
              </a:spcAft>
              <a:buClr>
                <a:schemeClr val="dk1"/>
              </a:buClr>
              <a:buSzPts val="2800"/>
              <a:buFont typeface="Delius"/>
              <a:buNone/>
              <a:defRPr sz="2800" b="1">
                <a:solidFill>
                  <a:schemeClr val="dk1"/>
                </a:solidFill>
                <a:latin typeface="Delius"/>
                <a:ea typeface="Delius"/>
                <a:cs typeface="Delius"/>
                <a:sym typeface="Delius"/>
              </a:defRPr>
            </a:lvl8pPr>
            <a:lvl9pPr lvl="8">
              <a:spcBef>
                <a:spcPts val="0"/>
              </a:spcBef>
              <a:spcAft>
                <a:spcPts val="0"/>
              </a:spcAft>
              <a:buClr>
                <a:schemeClr val="dk1"/>
              </a:buClr>
              <a:buSzPts val="2800"/>
              <a:buFont typeface="Delius"/>
              <a:buNone/>
              <a:defRPr sz="2800" b="1">
                <a:solidFill>
                  <a:schemeClr val="dk1"/>
                </a:solidFill>
                <a:latin typeface="Delius"/>
                <a:ea typeface="Delius"/>
                <a:cs typeface="Delius"/>
                <a:sym typeface="Deliu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59" r:id="rId5"/>
    <p:sldLayoutId id="2147483665"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0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20.png"/><Relationship Id="rId4" Type="http://schemas.openxmlformats.org/officeDocument/2006/relationships/image" Target="../media/image119.png"/></Relationships>
</file>

<file path=ppt/slides/_rels/slide10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23.png"/><Relationship Id="rId4" Type="http://schemas.openxmlformats.org/officeDocument/2006/relationships/image" Target="../media/image122.png"/></Relationships>
</file>

<file path=ppt/slides/_rels/slide10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f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hyperlink" Target="https://www.hcp.ma/Les-Indicateurs-sociaux-du-Maroc-Edition-2023_a3729.html"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chart" Target="../charts/chart1.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5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jpg"/><Relationship Id="rId7" Type="http://schemas.openxmlformats.org/officeDocument/2006/relationships/chart" Target="../charts/chart3.xm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chart" Target="../charts/chart2.xml"/><Relationship Id="rId11" Type="http://schemas.openxmlformats.org/officeDocument/2006/relationships/image" Target="../media/image64.svg"/><Relationship Id="rId5" Type="http://schemas.openxmlformats.org/officeDocument/2006/relationships/image" Target="../media/image60.jpg"/><Relationship Id="rId10"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62.svg"/></Relationships>
</file>

<file path=ppt/slides/_rels/slide5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66.jp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68.svg"/></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9.xml"/><Relationship Id="rId5" Type="http://schemas.openxmlformats.org/officeDocument/2006/relationships/image" Target="../media/image79.png"/><Relationship Id="rId4" Type="http://schemas.openxmlformats.org/officeDocument/2006/relationships/image" Target="../media/image78.jp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9.xml"/><Relationship Id="rId6" Type="http://schemas.openxmlformats.org/officeDocument/2006/relationships/image" Target="../media/image84.png"/><Relationship Id="rId5" Type="http://schemas.openxmlformats.org/officeDocument/2006/relationships/image" Target="../media/image79.png"/><Relationship Id="rId4" Type="http://schemas.openxmlformats.org/officeDocument/2006/relationships/image" Target="../media/image83.jpg"/></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chart" Target="../charts/chart7.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98.jpeg"/></Relationships>
</file>

<file path=ppt/slides/_rels/slide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image" Target="../media/image106.jpg"/><Relationship Id="rId7" Type="http://schemas.openxmlformats.org/officeDocument/2006/relationships/image" Target="../media/image110.jpg"/><Relationship Id="rId2" Type="http://schemas.openxmlformats.org/officeDocument/2006/relationships/notesSlide" Target="../notesSlides/notesSlide80.xml"/><Relationship Id="rId1" Type="http://schemas.openxmlformats.org/officeDocument/2006/relationships/slideLayout" Target="../slideLayouts/slideLayout16.xml"/><Relationship Id="rId6" Type="http://schemas.openxmlformats.org/officeDocument/2006/relationships/image" Target="../media/image109.png"/><Relationship Id="rId5" Type="http://schemas.openxmlformats.org/officeDocument/2006/relationships/image" Target="../media/image108.jpg"/><Relationship Id="rId4" Type="http://schemas.openxmlformats.org/officeDocument/2006/relationships/image" Target="../media/image107.jpg"/></Relationships>
</file>

<file path=ppt/slides/_rels/slide9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grpSp>
        <p:nvGrpSpPr>
          <p:cNvPr id="780" name="Google Shape;780;p32"/>
          <p:cNvGrpSpPr/>
          <p:nvPr/>
        </p:nvGrpSpPr>
        <p:grpSpPr>
          <a:xfrm rot="-523570">
            <a:off x="287807" y="-3050911"/>
            <a:ext cx="4761746" cy="5091991"/>
            <a:chOff x="7567300" y="1541100"/>
            <a:chExt cx="3167100" cy="3386750"/>
          </a:xfrm>
        </p:grpSpPr>
        <p:sp>
          <p:nvSpPr>
            <p:cNvPr id="781" name="Google Shape;781;p32"/>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2"/>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2"/>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2"/>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2"/>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2"/>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2"/>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2"/>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2"/>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2"/>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2"/>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2"/>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2"/>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2"/>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2"/>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2"/>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2"/>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2"/>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32"/>
          <p:cNvGrpSpPr/>
          <p:nvPr/>
        </p:nvGrpSpPr>
        <p:grpSpPr>
          <a:xfrm rot="728172">
            <a:off x="-247919" y="3303098"/>
            <a:ext cx="1784276" cy="1783851"/>
            <a:chOff x="5448300" y="1526500"/>
            <a:chExt cx="1154925" cy="1154650"/>
          </a:xfrm>
        </p:grpSpPr>
        <p:sp>
          <p:nvSpPr>
            <p:cNvPr id="802" name="Google Shape;802;p32"/>
            <p:cNvSpPr/>
            <p:nvPr/>
          </p:nvSpPr>
          <p:spPr>
            <a:xfrm>
              <a:off x="5466750" y="1544975"/>
              <a:ext cx="1136475" cy="1136175"/>
            </a:xfrm>
            <a:custGeom>
              <a:avLst/>
              <a:gdLst/>
              <a:ahLst/>
              <a:cxnLst/>
              <a:rect l="l" t="t" r="r" b="b"/>
              <a:pathLst>
                <a:path w="45459" h="45447" extrusionOk="0">
                  <a:moveTo>
                    <a:pt x="4132" y="11370"/>
                  </a:moveTo>
                  <a:cubicBezTo>
                    <a:pt x="4882" y="11370"/>
                    <a:pt x="5501" y="11990"/>
                    <a:pt x="5501" y="12740"/>
                  </a:cubicBezTo>
                  <a:cubicBezTo>
                    <a:pt x="5501" y="13502"/>
                    <a:pt x="4882" y="14109"/>
                    <a:pt x="4132" y="14109"/>
                  </a:cubicBezTo>
                  <a:cubicBezTo>
                    <a:pt x="3370" y="14109"/>
                    <a:pt x="2762" y="13502"/>
                    <a:pt x="2762" y="12740"/>
                  </a:cubicBezTo>
                  <a:cubicBezTo>
                    <a:pt x="2762" y="11990"/>
                    <a:pt x="3370" y="11370"/>
                    <a:pt x="4132" y="11370"/>
                  </a:cubicBezTo>
                  <a:close/>
                  <a:moveTo>
                    <a:pt x="3334" y="29563"/>
                  </a:moveTo>
                  <a:cubicBezTo>
                    <a:pt x="4084" y="29563"/>
                    <a:pt x="4703" y="30170"/>
                    <a:pt x="4703" y="30932"/>
                  </a:cubicBezTo>
                  <a:cubicBezTo>
                    <a:pt x="4703" y="31694"/>
                    <a:pt x="4096" y="32302"/>
                    <a:pt x="3334" y="32302"/>
                  </a:cubicBezTo>
                  <a:cubicBezTo>
                    <a:pt x="2584" y="32302"/>
                    <a:pt x="1965" y="31694"/>
                    <a:pt x="1965" y="30932"/>
                  </a:cubicBezTo>
                  <a:cubicBezTo>
                    <a:pt x="1965" y="30170"/>
                    <a:pt x="2584" y="29563"/>
                    <a:pt x="3334" y="29563"/>
                  </a:cubicBezTo>
                  <a:close/>
                  <a:moveTo>
                    <a:pt x="1893" y="0"/>
                  </a:moveTo>
                  <a:lnTo>
                    <a:pt x="0" y="43565"/>
                  </a:lnTo>
                  <a:lnTo>
                    <a:pt x="43565" y="45446"/>
                  </a:lnTo>
                  <a:lnTo>
                    <a:pt x="45458" y="1893"/>
                  </a:lnTo>
                  <a:lnTo>
                    <a:pt x="1893" y="0"/>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2"/>
            <p:cNvSpPr/>
            <p:nvPr/>
          </p:nvSpPr>
          <p:spPr>
            <a:xfrm>
              <a:off x="5448300" y="1526500"/>
              <a:ext cx="1136175" cy="1135875"/>
            </a:xfrm>
            <a:custGeom>
              <a:avLst/>
              <a:gdLst/>
              <a:ahLst/>
              <a:cxnLst/>
              <a:rect l="l" t="t" r="r" b="b"/>
              <a:pathLst>
                <a:path w="45447" h="45435" extrusionOk="0">
                  <a:moveTo>
                    <a:pt x="4120" y="11371"/>
                  </a:moveTo>
                  <a:cubicBezTo>
                    <a:pt x="4882" y="11371"/>
                    <a:pt x="5489" y="11978"/>
                    <a:pt x="5489" y="12740"/>
                  </a:cubicBezTo>
                  <a:cubicBezTo>
                    <a:pt x="5489" y="13502"/>
                    <a:pt x="4882" y="14110"/>
                    <a:pt x="4120" y="14110"/>
                  </a:cubicBezTo>
                  <a:cubicBezTo>
                    <a:pt x="3358" y="14110"/>
                    <a:pt x="2750" y="13491"/>
                    <a:pt x="2750" y="12740"/>
                  </a:cubicBezTo>
                  <a:cubicBezTo>
                    <a:pt x="2750" y="11978"/>
                    <a:pt x="3358" y="11371"/>
                    <a:pt x="4120" y="11371"/>
                  </a:cubicBezTo>
                  <a:close/>
                  <a:moveTo>
                    <a:pt x="3334" y="29552"/>
                  </a:moveTo>
                  <a:cubicBezTo>
                    <a:pt x="4072" y="29552"/>
                    <a:pt x="4703" y="30171"/>
                    <a:pt x="4703" y="30921"/>
                  </a:cubicBezTo>
                  <a:cubicBezTo>
                    <a:pt x="4703" y="31683"/>
                    <a:pt x="4096" y="32291"/>
                    <a:pt x="3334" y="32291"/>
                  </a:cubicBezTo>
                  <a:cubicBezTo>
                    <a:pt x="2572" y="32291"/>
                    <a:pt x="1965" y="31683"/>
                    <a:pt x="1965" y="30921"/>
                  </a:cubicBezTo>
                  <a:cubicBezTo>
                    <a:pt x="1965" y="30171"/>
                    <a:pt x="2572" y="29552"/>
                    <a:pt x="3334" y="29552"/>
                  </a:cubicBezTo>
                  <a:close/>
                  <a:moveTo>
                    <a:pt x="1893" y="1"/>
                  </a:moveTo>
                  <a:lnTo>
                    <a:pt x="0" y="43566"/>
                  </a:lnTo>
                  <a:lnTo>
                    <a:pt x="43565" y="45435"/>
                  </a:lnTo>
                  <a:lnTo>
                    <a:pt x="45446" y="1882"/>
                  </a:lnTo>
                  <a:lnTo>
                    <a:pt x="18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2"/>
            <p:cNvSpPr/>
            <p:nvPr/>
          </p:nvSpPr>
          <p:spPr>
            <a:xfrm>
              <a:off x="5448300" y="1526800"/>
              <a:ext cx="185750" cy="1094800"/>
            </a:xfrm>
            <a:custGeom>
              <a:avLst/>
              <a:gdLst/>
              <a:ahLst/>
              <a:cxnLst/>
              <a:rect l="l" t="t" r="r" b="b"/>
              <a:pathLst>
                <a:path w="7430" h="43792" extrusionOk="0">
                  <a:moveTo>
                    <a:pt x="4120" y="11359"/>
                  </a:moveTo>
                  <a:cubicBezTo>
                    <a:pt x="4882" y="11359"/>
                    <a:pt x="5489" y="11966"/>
                    <a:pt x="5489" y="12728"/>
                  </a:cubicBezTo>
                  <a:cubicBezTo>
                    <a:pt x="5489" y="13490"/>
                    <a:pt x="4882" y="14098"/>
                    <a:pt x="4120" y="14098"/>
                  </a:cubicBezTo>
                  <a:cubicBezTo>
                    <a:pt x="3358" y="14098"/>
                    <a:pt x="2750" y="13479"/>
                    <a:pt x="2750" y="12728"/>
                  </a:cubicBezTo>
                  <a:cubicBezTo>
                    <a:pt x="2750" y="11966"/>
                    <a:pt x="3358" y="11359"/>
                    <a:pt x="4120" y="11359"/>
                  </a:cubicBezTo>
                  <a:close/>
                  <a:moveTo>
                    <a:pt x="3334" y="29540"/>
                  </a:moveTo>
                  <a:cubicBezTo>
                    <a:pt x="4072" y="29540"/>
                    <a:pt x="4703" y="30159"/>
                    <a:pt x="4703" y="30909"/>
                  </a:cubicBezTo>
                  <a:cubicBezTo>
                    <a:pt x="4703" y="31671"/>
                    <a:pt x="4096" y="32279"/>
                    <a:pt x="3334" y="32279"/>
                  </a:cubicBezTo>
                  <a:cubicBezTo>
                    <a:pt x="2572" y="32279"/>
                    <a:pt x="1965" y="31671"/>
                    <a:pt x="1965" y="30909"/>
                  </a:cubicBezTo>
                  <a:cubicBezTo>
                    <a:pt x="1965" y="30159"/>
                    <a:pt x="2572" y="29540"/>
                    <a:pt x="3334" y="29540"/>
                  </a:cubicBezTo>
                  <a:close/>
                  <a:moveTo>
                    <a:pt x="1893" y="1"/>
                  </a:moveTo>
                  <a:lnTo>
                    <a:pt x="0" y="43554"/>
                  </a:lnTo>
                  <a:lnTo>
                    <a:pt x="5536" y="43792"/>
                  </a:lnTo>
                  <a:lnTo>
                    <a:pt x="7430" y="239"/>
                  </a:lnTo>
                  <a:lnTo>
                    <a:pt x="1893" y="1"/>
                  </a:lnTo>
                  <a:close/>
                </a:path>
              </a:pathLst>
            </a:custGeom>
            <a:solidFill>
              <a:srgbClr val="AD91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2"/>
          <p:cNvGrpSpPr/>
          <p:nvPr/>
        </p:nvGrpSpPr>
        <p:grpSpPr>
          <a:xfrm rot="624426">
            <a:off x="5296241" y="1433837"/>
            <a:ext cx="4761844" cy="5092095"/>
            <a:chOff x="7567300" y="1541100"/>
            <a:chExt cx="3167100" cy="3386750"/>
          </a:xfrm>
        </p:grpSpPr>
        <p:sp>
          <p:nvSpPr>
            <p:cNvPr id="806" name="Google Shape;806;p32"/>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2"/>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2"/>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2"/>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2"/>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2"/>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2"/>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2"/>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2"/>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2"/>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2"/>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2"/>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2"/>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2"/>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2"/>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2"/>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2"/>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2"/>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2"/>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2"/>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32"/>
          <p:cNvGrpSpPr/>
          <p:nvPr/>
        </p:nvGrpSpPr>
        <p:grpSpPr>
          <a:xfrm>
            <a:off x="1770350" y="435101"/>
            <a:ext cx="5053990" cy="5779004"/>
            <a:chOff x="1732250" y="435101"/>
            <a:chExt cx="5053990" cy="5779004"/>
          </a:xfrm>
        </p:grpSpPr>
        <p:sp>
          <p:nvSpPr>
            <p:cNvPr id="827" name="Google Shape;827;p32"/>
            <p:cNvSpPr/>
            <p:nvPr/>
          </p:nvSpPr>
          <p:spPr>
            <a:xfrm>
              <a:off x="2124240" y="542605"/>
              <a:ext cx="4662000" cy="5671500"/>
            </a:xfrm>
            <a:prstGeom prst="roundRect">
              <a:avLst>
                <a:gd name="adj" fmla="val 1372"/>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2"/>
            <p:cNvSpPr/>
            <p:nvPr/>
          </p:nvSpPr>
          <p:spPr>
            <a:xfrm>
              <a:off x="2008462" y="435101"/>
              <a:ext cx="4662000" cy="5671500"/>
            </a:xfrm>
            <a:prstGeom prst="roundRect">
              <a:avLst>
                <a:gd name="adj" fmla="val 137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2"/>
            <p:cNvSpPr/>
            <p:nvPr/>
          </p:nvSpPr>
          <p:spPr>
            <a:xfrm>
              <a:off x="2258861" y="940350"/>
              <a:ext cx="266210" cy="266210"/>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2"/>
            <p:cNvSpPr/>
            <p:nvPr/>
          </p:nvSpPr>
          <p:spPr>
            <a:xfrm>
              <a:off x="2258861" y="1747713"/>
              <a:ext cx="266210" cy="266734"/>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2"/>
            <p:cNvSpPr/>
            <p:nvPr/>
          </p:nvSpPr>
          <p:spPr>
            <a:xfrm>
              <a:off x="2258861" y="2627818"/>
              <a:ext cx="266210" cy="266734"/>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2"/>
            <p:cNvSpPr/>
            <p:nvPr/>
          </p:nvSpPr>
          <p:spPr>
            <a:xfrm>
              <a:off x="2258861" y="3505348"/>
              <a:ext cx="266210" cy="266210"/>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2"/>
            <p:cNvSpPr/>
            <p:nvPr/>
          </p:nvSpPr>
          <p:spPr>
            <a:xfrm>
              <a:off x="2258861" y="4389077"/>
              <a:ext cx="266210" cy="266210"/>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2"/>
            <p:cNvSpPr/>
            <p:nvPr/>
          </p:nvSpPr>
          <p:spPr>
            <a:xfrm>
              <a:off x="2258861" y="5334720"/>
              <a:ext cx="266210" cy="266734"/>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2"/>
            <p:cNvSpPr/>
            <p:nvPr/>
          </p:nvSpPr>
          <p:spPr>
            <a:xfrm>
              <a:off x="1732250" y="1000167"/>
              <a:ext cx="688863" cy="144043"/>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2"/>
            <p:cNvSpPr/>
            <p:nvPr/>
          </p:nvSpPr>
          <p:spPr>
            <a:xfrm>
              <a:off x="1732250" y="1808535"/>
              <a:ext cx="688863" cy="144043"/>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2"/>
            <p:cNvSpPr/>
            <p:nvPr/>
          </p:nvSpPr>
          <p:spPr>
            <a:xfrm>
              <a:off x="1732250" y="2689164"/>
              <a:ext cx="688863" cy="144043"/>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2"/>
            <p:cNvSpPr/>
            <p:nvPr/>
          </p:nvSpPr>
          <p:spPr>
            <a:xfrm>
              <a:off x="1732250" y="3566170"/>
              <a:ext cx="688863" cy="144043"/>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2"/>
            <p:cNvSpPr/>
            <p:nvPr/>
          </p:nvSpPr>
          <p:spPr>
            <a:xfrm>
              <a:off x="1732250" y="4449375"/>
              <a:ext cx="688863" cy="144043"/>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2"/>
            <p:cNvSpPr/>
            <p:nvPr/>
          </p:nvSpPr>
          <p:spPr>
            <a:xfrm>
              <a:off x="1732250" y="5395541"/>
              <a:ext cx="688863" cy="144043"/>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32"/>
          <p:cNvSpPr txBox="1">
            <a:spLocks noGrp="1"/>
          </p:cNvSpPr>
          <p:nvPr>
            <p:ph type="subTitle" idx="1"/>
          </p:nvPr>
        </p:nvSpPr>
        <p:spPr>
          <a:xfrm>
            <a:off x="2693942" y="2154782"/>
            <a:ext cx="3610385" cy="328800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dirty="0">
                <a:solidFill>
                  <a:schemeClr val="lt1"/>
                </a:solidFill>
              </a:rPr>
              <a:t>-Zakaria Ouadifi</a:t>
            </a:r>
          </a:p>
          <a:p>
            <a:pPr marL="0" lvl="0" indent="0" algn="r" rtl="0">
              <a:spcBef>
                <a:spcPts val="0"/>
              </a:spcBef>
              <a:spcAft>
                <a:spcPts val="0"/>
              </a:spcAft>
              <a:buNone/>
            </a:pPr>
            <a:r>
              <a:rPr lang="en-US" dirty="0">
                <a:solidFill>
                  <a:schemeClr val="bg2"/>
                </a:solidFill>
              </a:rPr>
              <a:t>-Anas Zitouni</a:t>
            </a:r>
            <a:endParaRPr lang="en-US" sz="2000" dirty="0">
              <a:solidFill>
                <a:schemeClr val="bg2"/>
              </a:solidFill>
            </a:endParaRPr>
          </a:p>
          <a:p>
            <a:pPr marL="0" lvl="0" indent="0" algn="just" rtl="0">
              <a:spcBef>
                <a:spcPts val="0"/>
              </a:spcBef>
              <a:spcAft>
                <a:spcPts val="0"/>
              </a:spcAft>
              <a:buNone/>
            </a:pPr>
            <a:r>
              <a:rPr lang="en-US" sz="2000" dirty="0">
                <a:solidFill>
                  <a:schemeClr val="lt1"/>
                </a:solidFill>
              </a:rPr>
              <a:t>-</a:t>
            </a:r>
            <a:r>
              <a:rPr lang="en-US" dirty="0"/>
              <a:t>Mohamed Aymane Majdoub</a:t>
            </a:r>
          </a:p>
          <a:p>
            <a:pPr marL="0" lvl="0" indent="0" algn="r" rtl="0">
              <a:spcBef>
                <a:spcPts val="0"/>
              </a:spcBef>
              <a:spcAft>
                <a:spcPts val="0"/>
              </a:spcAft>
              <a:buNone/>
            </a:pPr>
            <a:r>
              <a:rPr lang="en-US" sz="2000" dirty="0">
                <a:solidFill>
                  <a:schemeClr val="bg2"/>
                </a:solidFill>
              </a:rPr>
              <a:t>-Ilyas Wadgattait</a:t>
            </a:r>
          </a:p>
          <a:p>
            <a:pPr marL="0" lvl="0" indent="0" algn="just" rtl="0">
              <a:spcBef>
                <a:spcPts val="0"/>
              </a:spcBef>
              <a:spcAft>
                <a:spcPts val="0"/>
              </a:spcAft>
              <a:buNone/>
            </a:pPr>
            <a:r>
              <a:rPr lang="en-US" dirty="0"/>
              <a:t>-Driss Sadiqui</a:t>
            </a:r>
          </a:p>
          <a:p>
            <a:pPr marL="0" lvl="0" indent="0" algn="r" rtl="0">
              <a:spcBef>
                <a:spcPts val="0"/>
              </a:spcBef>
              <a:spcAft>
                <a:spcPts val="0"/>
              </a:spcAft>
              <a:buNone/>
            </a:pPr>
            <a:r>
              <a:rPr lang="en-US" sz="2000" dirty="0">
                <a:solidFill>
                  <a:schemeClr val="bg2"/>
                </a:solidFill>
              </a:rPr>
              <a:t>-Nkhilli Mohamed haytem</a:t>
            </a:r>
          </a:p>
          <a:p>
            <a:pPr marL="0" lvl="0" indent="0" algn="just" rtl="0">
              <a:spcBef>
                <a:spcPts val="0"/>
              </a:spcBef>
              <a:spcAft>
                <a:spcPts val="0"/>
              </a:spcAft>
              <a:buNone/>
            </a:pPr>
            <a:r>
              <a:rPr lang="en-US" dirty="0"/>
              <a:t>-Squalli Houssaini Hachem</a:t>
            </a:r>
          </a:p>
          <a:p>
            <a:pPr marL="0" lvl="0" indent="0" algn="r" rtl="0">
              <a:spcBef>
                <a:spcPts val="0"/>
              </a:spcBef>
              <a:spcAft>
                <a:spcPts val="0"/>
              </a:spcAft>
              <a:buNone/>
            </a:pPr>
            <a:r>
              <a:rPr lang="en-US" dirty="0">
                <a:solidFill>
                  <a:schemeClr val="bg2"/>
                </a:solidFill>
              </a:rPr>
              <a:t>-Sow Mouhamed Magaye</a:t>
            </a:r>
          </a:p>
          <a:p>
            <a:pPr marL="0" lvl="0" indent="0" algn="just" rtl="0">
              <a:spcBef>
                <a:spcPts val="0"/>
              </a:spcBef>
              <a:spcAft>
                <a:spcPts val="0"/>
              </a:spcAft>
              <a:buNone/>
            </a:pPr>
            <a:r>
              <a:rPr lang="en-US" dirty="0"/>
              <a:t>Ouali Yassine</a:t>
            </a:r>
          </a:p>
          <a:p>
            <a:pPr marL="0" lvl="0" indent="0" algn="ctr" rtl="0">
              <a:spcBef>
                <a:spcPts val="0"/>
              </a:spcBef>
              <a:spcAft>
                <a:spcPts val="0"/>
              </a:spcAft>
              <a:buNone/>
            </a:pPr>
            <a:endParaRPr sz="2000" dirty="0">
              <a:solidFill>
                <a:schemeClr val="lt1"/>
              </a:solidFill>
            </a:endParaRPr>
          </a:p>
        </p:txBody>
      </p:sp>
      <p:sp>
        <p:nvSpPr>
          <p:cNvPr id="842" name="Google Shape;842;p32"/>
          <p:cNvSpPr/>
          <p:nvPr/>
        </p:nvSpPr>
        <p:spPr>
          <a:xfrm>
            <a:off x="2610168" y="789791"/>
            <a:ext cx="3834194" cy="1283127"/>
          </a:xfrm>
          <a:custGeom>
            <a:avLst/>
            <a:gdLst/>
            <a:ahLst/>
            <a:cxnLst/>
            <a:rect l="l" t="t" r="r" b="b"/>
            <a:pathLst>
              <a:path w="72713" h="41029" extrusionOk="0">
                <a:moveTo>
                  <a:pt x="3478" y="0"/>
                </a:moveTo>
                <a:lnTo>
                  <a:pt x="1251" y="905"/>
                </a:lnTo>
                <a:lnTo>
                  <a:pt x="1" y="417"/>
                </a:lnTo>
                <a:lnTo>
                  <a:pt x="1" y="39433"/>
                </a:lnTo>
                <a:lnTo>
                  <a:pt x="1" y="40207"/>
                </a:lnTo>
                <a:lnTo>
                  <a:pt x="215" y="40124"/>
                </a:lnTo>
                <a:lnTo>
                  <a:pt x="2442" y="41029"/>
                </a:lnTo>
                <a:lnTo>
                  <a:pt x="4668" y="40124"/>
                </a:lnTo>
                <a:lnTo>
                  <a:pt x="6895" y="41029"/>
                </a:lnTo>
                <a:lnTo>
                  <a:pt x="9121" y="40124"/>
                </a:lnTo>
                <a:lnTo>
                  <a:pt x="11348" y="41029"/>
                </a:lnTo>
                <a:lnTo>
                  <a:pt x="13574" y="40124"/>
                </a:lnTo>
                <a:lnTo>
                  <a:pt x="15801" y="41029"/>
                </a:lnTo>
                <a:lnTo>
                  <a:pt x="18027" y="40124"/>
                </a:lnTo>
                <a:lnTo>
                  <a:pt x="20253" y="41029"/>
                </a:lnTo>
                <a:lnTo>
                  <a:pt x="22480" y="40124"/>
                </a:lnTo>
                <a:lnTo>
                  <a:pt x="24706" y="41029"/>
                </a:lnTo>
                <a:lnTo>
                  <a:pt x="26933" y="40124"/>
                </a:lnTo>
                <a:lnTo>
                  <a:pt x="29159" y="41029"/>
                </a:lnTo>
                <a:lnTo>
                  <a:pt x="31386" y="40124"/>
                </a:lnTo>
                <a:lnTo>
                  <a:pt x="33612" y="41029"/>
                </a:lnTo>
                <a:lnTo>
                  <a:pt x="35851" y="40124"/>
                </a:lnTo>
                <a:lnTo>
                  <a:pt x="38077" y="41029"/>
                </a:lnTo>
                <a:lnTo>
                  <a:pt x="40304" y="40124"/>
                </a:lnTo>
                <a:lnTo>
                  <a:pt x="42530" y="41029"/>
                </a:lnTo>
                <a:lnTo>
                  <a:pt x="44757" y="40124"/>
                </a:lnTo>
                <a:lnTo>
                  <a:pt x="46983" y="41029"/>
                </a:lnTo>
                <a:lnTo>
                  <a:pt x="49209" y="40124"/>
                </a:lnTo>
                <a:lnTo>
                  <a:pt x="51436" y="41029"/>
                </a:lnTo>
                <a:lnTo>
                  <a:pt x="53662" y="40124"/>
                </a:lnTo>
                <a:lnTo>
                  <a:pt x="55889" y="41029"/>
                </a:lnTo>
                <a:lnTo>
                  <a:pt x="58115" y="40124"/>
                </a:lnTo>
                <a:lnTo>
                  <a:pt x="60342" y="41029"/>
                </a:lnTo>
                <a:lnTo>
                  <a:pt x="62568" y="40124"/>
                </a:lnTo>
                <a:lnTo>
                  <a:pt x="64795" y="41029"/>
                </a:lnTo>
                <a:lnTo>
                  <a:pt x="67021" y="40124"/>
                </a:lnTo>
                <a:lnTo>
                  <a:pt x="69248" y="41029"/>
                </a:lnTo>
                <a:lnTo>
                  <a:pt x="71474" y="40124"/>
                </a:lnTo>
                <a:lnTo>
                  <a:pt x="72712" y="40612"/>
                </a:lnTo>
                <a:lnTo>
                  <a:pt x="72712" y="822"/>
                </a:lnTo>
                <a:lnTo>
                  <a:pt x="72510" y="905"/>
                </a:lnTo>
                <a:lnTo>
                  <a:pt x="70284" y="0"/>
                </a:lnTo>
                <a:lnTo>
                  <a:pt x="68057" y="905"/>
                </a:lnTo>
                <a:lnTo>
                  <a:pt x="65831" y="0"/>
                </a:lnTo>
                <a:lnTo>
                  <a:pt x="63604" y="905"/>
                </a:lnTo>
                <a:lnTo>
                  <a:pt x="61378" y="0"/>
                </a:lnTo>
                <a:lnTo>
                  <a:pt x="59151" y="905"/>
                </a:lnTo>
                <a:lnTo>
                  <a:pt x="56925" y="0"/>
                </a:lnTo>
                <a:lnTo>
                  <a:pt x="54698" y="905"/>
                </a:lnTo>
                <a:lnTo>
                  <a:pt x="52460" y="0"/>
                </a:lnTo>
                <a:lnTo>
                  <a:pt x="50233" y="905"/>
                </a:lnTo>
                <a:lnTo>
                  <a:pt x="48007" y="0"/>
                </a:lnTo>
                <a:lnTo>
                  <a:pt x="45780" y="905"/>
                </a:lnTo>
                <a:lnTo>
                  <a:pt x="43554" y="0"/>
                </a:lnTo>
                <a:lnTo>
                  <a:pt x="41328" y="905"/>
                </a:lnTo>
                <a:lnTo>
                  <a:pt x="39101" y="0"/>
                </a:lnTo>
                <a:lnTo>
                  <a:pt x="36875" y="905"/>
                </a:lnTo>
                <a:lnTo>
                  <a:pt x="34648" y="0"/>
                </a:lnTo>
                <a:lnTo>
                  <a:pt x="32422" y="905"/>
                </a:lnTo>
                <a:lnTo>
                  <a:pt x="30195" y="0"/>
                </a:lnTo>
                <a:lnTo>
                  <a:pt x="27969" y="905"/>
                </a:lnTo>
                <a:lnTo>
                  <a:pt x="25742" y="0"/>
                </a:lnTo>
                <a:lnTo>
                  <a:pt x="23516" y="905"/>
                </a:lnTo>
                <a:lnTo>
                  <a:pt x="21289" y="0"/>
                </a:lnTo>
                <a:lnTo>
                  <a:pt x="19063" y="905"/>
                </a:lnTo>
                <a:lnTo>
                  <a:pt x="16836" y="0"/>
                </a:lnTo>
                <a:lnTo>
                  <a:pt x="14610" y="905"/>
                </a:lnTo>
                <a:lnTo>
                  <a:pt x="12383" y="0"/>
                </a:lnTo>
                <a:lnTo>
                  <a:pt x="10157" y="905"/>
                </a:lnTo>
                <a:lnTo>
                  <a:pt x="7930" y="0"/>
                </a:lnTo>
                <a:lnTo>
                  <a:pt x="5704" y="905"/>
                </a:lnTo>
                <a:lnTo>
                  <a:pt x="3478" y="0"/>
                </a:lnTo>
                <a:close/>
              </a:path>
            </a:pathLst>
          </a:custGeom>
          <a:solidFill>
            <a:srgbClr val="9D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2"/>
          <p:cNvSpPr txBox="1">
            <a:spLocks noGrp="1"/>
          </p:cNvSpPr>
          <p:nvPr>
            <p:ph type="ctrTitle"/>
          </p:nvPr>
        </p:nvSpPr>
        <p:spPr>
          <a:xfrm>
            <a:off x="2711034" y="564357"/>
            <a:ext cx="3658137" cy="1783200"/>
          </a:xfrm>
          <a:prstGeom prst="rect">
            <a:avLst/>
          </a:prstGeom>
        </p:spPr>
        <p:txBody>
          <a:bodyPr spcFirstLastPara="1" wrap="square" lIns="91425" tIns="91425" rIns="91425" bIns="91425" anchor="ctr" anchorCtr="0">
            <a:noAutofit/>
          </a:bodyPr>
          <a:lstStyle/>
          <a:p>
            <a:pPr lvl="0"/>
            <a:r>
              <a:rPr lang="en-US" sz="3200" dirty="0"/>
              <a:t>ODD </a:t>
            </a:r>
            <a:r>
              <a:rPr lang="fr-FR" sz="3200" dirty="0"/>
              <a:t>L‘éducation</a:t>
            </a:r>
            <a:r>
              <a:rPr lang="en-US" sz="3200" dirty="0"/>
              <a:t> De Qualité</a:t>
            </a:r>
            <a:endParaRPr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69643">
            <a:off x="7251812" y="277850"/>
            <a:ext cx="1655108" cy="1655108"/>
          </a:xfrm>
          <a:prstGeom prst="rect">
            <a:avLst/>
          </a:prstGeom>
        </p:spPr>
      </p:pic>
      <p:sp>
        <p:nvSpPr>
          <p:cNvPr id="848" name="Google Shape;848;p32"/>
          <p:cNvSpPr/>
          <p:nvPr/>
        </p:nvSpPr>
        <p:spPr>
          <a:xfrm>
            <a:off x="8498567" y="-15161"/>
            <a:ext cx="201752" cy="720509"/>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37"/>
          <p:cNvSpPr txBox="1">
            <a:spLocks noGrp="1"/>
          </p:cNvSpPr>
          <p:nvPr>
            <p:ph type="title"/>
          </p:nvPr>
        </p:nvSpPr>
        <p:spPr>
          <a:xfrm>
            <a:off x="4332514" y="1232918"/>
            <a:ext cx="4393361" cy="1256282"/>
          </a:xfrm>
          <a:prstGeom prst="rect">
            <a:avLst/>
          </a:prstGeom>
        </p:spPr>
        <p:txBody>
          <a:bodyPr spcFirstLastPara="1" wrap="square" lIns="91425" tIns="91425" rIns="91425" bIns="91425" anchor="t" anchorCtr="0">
            <a:noAutofit/>
          </a:bodyPr>
          <a:lstStyle/>
          <a:p>
            <a:pPr algn="ctr"/>
            <a:r>
              <a:rPr lang="fr-FR" sz="3200" dirty="0"/>
              <a:t>Réduction de la pauvreté </a:t>
            </a:r>
            <a:br>
              <a:rPr lang="en-US" dirty="0"/>
            </a:br>
            <a:endParaRPr dirty="0"/>
          </a:p>
        </p:txBody>
      </p:sp>
      <p:grpSp>
        <p:nvGrpSpPr>
          <p:cNvPr id="939" name="Google Shape;939;p37"/>
          <p:cNvGrpSpPr/>
          <p:nvPr/>
        </p:nvGrpSpPr>
        <p:grpSpPr>
          <a:xfrm>
            <a:off x="5192263" y="441693"/>
            <a:ext cx="751675" cy="744325"/>
            <a:chOff x="5395463" y="832475"/>
            <a:chExt cx="751675" cy="744325"/>
          </a:xfrm>
        </p:grpSpPr>
        <p:sp>
          <p:nvSpPr>
            <p:cNvPr id="940"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37"/>
          <p:cNvSpPr txBox="1">
            <a:spLocks noGrp="1"/>
          </p:cNvSpPr>
          <p:nvPr>
            <p:ph type="title" idx="2"/>
          </p:nvPr>
        </p:nvSpPr>
        <p:spPr>
          <a:xfrm>
            <a:off x="5194075" y="561843"/>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4" name="Rectangle 3"/>
          <p:cNvSpPr/>
          <p:nvPr/>
        </p:nvSpPr>
        <p:spPr>
          <a:xfrm>
            <a:off x="4855030" y="2489200"/>
            <a:ext cx="3715656" cy="1574149"/>
          </a:xfrm>
          <a:prstGeom prst="rect">
            <a:avLst/>
          </a:prstGeom>
        </p:spPr>
        <p:txBody>
          <a:bodyPr wrap="square">
            <a:spAutoFit/>
          </a:bodyPr>
          <a:lstStyle/>
          <a:p>
            <a:pPr algn="ctr">
              <a:lnSpc>
                <a:spcPct val="107000"/>
              </a:lnSpc>
              <a:spcAft>
                <a:spcPts val="800"/>
              </a:spcAft>
            </a:pPr>
            <a:r>
              <a:rPr lang="fr-FR" sz="1800" dirty="0">
                <a:solidFill>
                  <a:schemeClr val="dk2"/>
                </a:solidFill>
                <a:latin typeface="Nunito"/>
                <a:ea typeface="Nunito"/>
                <a:cs typeface="Nunito"/>
                <a:sym typeface="Nunito"/>
              </a:rPr>
              <a:t>L'accès à une éducation de qualité brise le cycle de la pauvreté en fournissant connaissances et compétences pour l'ascension économique.</a:t>
            </a:r>
            <a:endParaRPr lang="en-US" sz="1800" dirty="0">
              <a:solidFill>
                <a:schemeClr val="dk2"/>
              </a:solidFill>
              <a:latin typeface="Nunito"/>
              <a:ea typeface="Nunito"/>
              <a:cs typeface="Nunito"/>
              <a:sym typeface="Nunito"/>
            </a:endParaRPr>
          </a:p>
        </p:txBody>
      </p:sp>
      <p:sp>
        <p:nvSpPr>
          <p:cNvPr id="15" name="Google Shape;937;p37"/>
          <p:cNvSpPr/>
          <p:nvPr/>
        </p:nvSpPr>
        <p:spPr>
          <a:xfrm rot="21162958">
            <a:off x="832574" y="1400226"/>
            <a:ext cx="3213332" cy="3029286"/>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82459">
            <a:off x="937511" y="1159525"/>
            <a:ext cx="3021950" cy="3021950"/>
          </a:xfrm>
          <a:prstGeom prst="rect">
            <a:avLst/>
          </a:prstGeom>
        </p:spPr>
      </p:pic>
      <p:sp>
        <p:nvSpPr>
          <p:cNvPr id="16" name="Google Shape;945;p37"/>
          <p:cNvSpPr/>
          <p:nvPr/>
        </p:nvSpPr>
        <p:spPr>
          <a:xfrm>
            <a:off x="2073675" y="950001"/>
            <a:ext cx="368544" cy="762853"/>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31891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 redoublement - Conclusions : Arrêtons la maltraitance ! - Ligue des  Droits de l'Enf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oogle Shape;1436;p55"/>
          <p:cNvGrpSpPr/>
          <p:nvPr/>
        </p:nvGrpSpPr>
        <p:grpSpPr>
          <a:xfrm>
            <a:off x="2329954" y="1652472"/>
            <a:ext cx="2859494" cy="2416625"/>
            <a:chOff x="5448300" y="1526500"/>
            <a:chExt cx="1154925" cy="1154650"/>
          </a:xfrm>
        </p:grpSpPr>
        <p:sp>
          <p:nvSpPr>
            <p:cNvPr id="8" name="Google Shape;1437;p55"/>
            <p:cNvSpPr/>
            <p:nvPr/>
          </p:nvSpPr>
          <p:spPr>
            <a:xfrm>
              <a:off x="5466750" y="1544975"/>
              <a:ext cx="1136475" cy="1136175"/>
            </a:xfrm>
            <a:custGeom>
              <a:avLst/>
              <a:gdLst/>
              <a:ahLst/>
              <a:cxnLst/>
              <a:rect l="l" t="t" r="r" b="b"/>
              <a:pathLst>
                <a:path w="45459" h="45447" extrusionOk="0">
                  <a:moveTo>
                    <a:pt x="4132" y="11370"/>
                  </a:moveTo>
                  <a:cubicBezTo>
                    <a:pt x="4882" y="11370"/>
                    <a:pt x="5501" y="11990"/>
                    <a:pt x="5501" y="12740"/>
                  </a:cubicBezTo>
                  <a:cubicBezTo>
                    <a:pt x="5501" y="13502"/>
                    <a:pt x="4882" y="14109"/>
                    <a:pt x="4132" y="14109"/>
                  </a:cubicBezTo>
                  <a:cubicBezTo>
                    <a:pt x="3370" y="14109"/>
                    <a:pt x="2762" y="13502"/>
                    <a:pt x="2762" y="12740"/>
                  </a:cubicBezTo>
                  <a:cubicBezTo>
                    <a:pt x="2762" y="11990"/>
                    <a:pt x="3370" y="11370"/>
                    <a:pt x="4132" y="11370"/>
                  </a:cubicBezTo>
                  <a:close/>
                  <a:moveTo>
                    <a:pt x="3334" y="29563"/>
                  </a:moveTo>
                  <a:cubicBezTo>
                    <a:pt x="4084" y="29563"/>
                    <a:pt x="4703" y="30170"/>
                    <a:pt x="4703" y="30932"/>
                  </a:cubicBezTo>
                  <a:cubicBezTo>
                    <a:pt x="4703" y="31694"/>
                    <a:pt x="4096" y="32302"/>
                    <a:pt x="3334" y="32302"/>
                  </a:cubicBezTo>
                  <a:cubicBezTo>
                    <a:pt x="2584" y="32302"/>
                    <a:pt x="1965" y="31694"/>
                    <a:pt x="1965" y="30932"/>
                  </a:cubicBezTo>
                  <a:cubicBezTo>
                    <a:pt x="1965" y="30170"/>
                    <a:pt x="2584" y="29563"/>
                    <a:pt x="3334" y="29563"/>
                  </a:cubicBezTo>
                  <a:close/>
                  <a:moveTo>
                    <a:pt x="1893" y="0"/>
                  </a:moveTo>
                  <a:lnTo>
                    <a:pt x="0" y="43565"/>
                  </a:lnTo>
                  <a:lnTo>
                    <a:pt x="43565" y="45446"/>
                  </a:lnTo>
                  <a:lnTo>
                    <a:pt x="45458" y="1893"/>
                  </a:lnTo>
                  <a:lnTo>
                    <a:pt x="1893" y="0"/>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38;p55"/>
            <p:cNvSpPr/>
            <p:nvPr/>
          </p:nvSpPr>
          <p:spPr>
            <a:xfrm>
              <a:off x="5448300" y="1526500"/>
              <a:ext cx="1136175" cy="1135875"/>
            </a:xfrm>
            <a:custGeom>
              <a:avLst/>
              <a:gdLst/>
              <a:ahLst/>
              <a:cxnLst/>
              <a:rect l="l" t="t" r="r" b="b"/>
              <a:pathLst>
                <a:path w="45447" h="45435" extrusionOk="0">
                  <a:moveTo>
                    <a:pt x="4120" y="11371"/>
                  </a:moveTo>
                  <a:cubicBezTo>
                    <a:pt x="4882" y="11371"/>
                    <a:pt x="5489" y="11978"/>
                    <a:pt x="5489" y="12740"/>
                  </a:cubicBezTo>
                  <a:cubicBezTo>
                    <a:pt x="5489" y="13502"/>
                    <a:pt x="4882" y="14110"/>
                    <a:pt x="4120" y="14110"/>
                  </a:cubicBezTo>
                  <a:cubicBezTo>
                    <a:pt x="3358" y="14110"/>
                    <a:pt x="2750" y="13491"/>
                    <a:pt x="2750" y="12740"/>
                  </a:cubicBezTo>
                  <a:cubicBezTo>
                    <a:pt x="2750" y="11978"/>
                    <a:pt x="3358" y="11371"/>
                    <a:pt x="4120" y="11371"/>
                  </a:cubicBezTo>
                  <a:close/>
                  <a:moveTo>
                    <a:pt x="3334" y="29552"/>
                  </a:moveTo>
                  <a:cubicBezTo>
                    <a:pt x="4072" y="29552"/>
                    <a:pt x="4703" y="30171"/>
                    <a:pt x="4703" y="30921"/>
                  </a:cubicBezTo>
                  <a:cubicBezTo>
                    <a:pt x="4703" y="31683"/>
                    <a:pt x="4096" y="32291"/>
                    <a:pt x="3334" y="32291"/>
                  </a:cubicBezTo>
                  <a:cubicBezTo>
                    <a:pt x="2572" y="32291"/>
                    <a:pt x="1965" y="31683"/>
                    <a:pt x="1965" y="30921"/>
                  </a:cubicBezTo>
                  <a:cubicBezTo>
                    <a:pt x="1965" y="30171"/>
                    <a:pt x="2572" y="29552"/>
                    <a:pt x="3334" y="29552"/>
                  </a:cubicBezTo>
                  <a:close/>
                  <a:moveTo>
                    <a:pt x="1893" y="1"/>
                  </a:moveTo>
                  <a:lnTo>
                    <a:pt x="0" y="43566"/>
                  </a:lnTo>
                  <a:lnTo>
                    <a:pt x="43565" y="45435"/>
                  </a:lnTo>
                  <a:lnTo>
                    <a:pt x="45446" y="1882"/>
                  </a:lnTo>
                  <a:lnTo>
                    <a:pt x="1893" y="1"/>
                  </a:lnTo>
                  <a:close/>
                </a:path>
              </a:pathLst>
            </a:custGeom>
            <a:solidFill>
              <a:srgbClr val="58C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39;p55"/>
            <p:cNvSpPr/>
            <p:nvPr/>
          </p:nvSpPr>
          <p:spPr>
            <a:xfrm>
              <a:off x="5448300" y="1526800"/>
              <a:ext cx="185750" cy="1094800"/>
            </a:xfrm>
            <a:custGeom>
              <a:avLst/>
              <a:gdLst/>
              <a:ahLst/>
              <a:cxnLst/>
              <a:rect l="l" t="t" r="r" b="b"/>
              <a:pathLst>
                <a:path w="7430" h="43792" extrusionOk="0">
                  <a:moveTo>
                    <a:pt x="4120" y="11359"/>
                  </a:moveTo>
                  <a:cubicBezTo>
                    <a:pt x="4882" y="11359"/>
                    <a:pt x="5489" y="11966"/>
                    <a:pt x="5489" y="12728"/>
                  </a:cubicBezTo>
                  <a:cubicBezTo>
                    <a:pt x="5489" y="13490"/>
                    <a:pt x="4882" y="14098"/>
                    <a:pt x="4120" y="14098"/>
                  </a:cubicBezTo>
                  <a:cubicBezTo>
                    <a:pt x="3358" y="14098"/>
                    <a:pt x="2750" y="13479"/>
                    <a:pt x="2750" y="12728"/>
                  </a:cubicBezTo>
                  <a:cubicBezTo>
                    <a:pt x="2750" y="11966"/>
                    <a:pt x="3358" y="11359"/>
                    <a:pt x="4120" y="11359"/>
                  </a:cubicBezTo>
                  <a:close/>
                  <a:moveTo>
                    <a:pt x="3334" y="29540"/>
                  </a:moveTo>
                  <a:cubicBezTo>
                    <a:pt x="4072" y="29540"/>
                    <a:pt x="4703" y="30159"/>
                    <a:pt x="4703" y="30909"/>
                  </a:cubicBezTo>
                  <a:cubicBezTo>
                    <a:pt x="4703" y="31671"/>
                    <a:pt x="4096" y="32279"/>
                    <a:pt x="3334" y="32279"/>
                  </a:cubicBezTo>
                  <a:cubicBezTo>
                    <a:pt x="2572" y="32279"/>
                    <a:pt x="1965" y="31671"/>
                    <a:pt x="1965" y="30909"/>
                  </a:cubicBezTo>
                  <a:cubicBezTo>
                    <a:pt x="1965" y="30159"/>
                    <a:pt x="2572" y="29540"/>
                    <a:pt x="3334" y="29540"/>
                  </a:cubicBezTo>
                  <a:close/>
                  <a:moveTo>
                    <a:pt x="1893" y="1"/>
                  </a:moveTo>
                  <a:lnTo>
                    <a:pt x="0" y="43554"/>
                  </a:lnTo>
                  <a:lnTo>
                    <a:pt x="5536" y="43792"/>
                  </a:lnTo>
                  <a:lnTo>
                    <a:pt x="7430" y="239"/>
                  </a:lnTo>
                  <a:lnTo>
                    <a:pt x="18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re 1"/>
          <p:cNvSpPr>
            <a:spLocks noGrp="1"/>
          </p:cNvSpPr>
          <p:nvPr>
            <p:ph type="title"/>
          </p:nvPr>
        </p:nvSpPr>
        <p:spPr>
          <a:xfrm rot="158016">
            <a:off x="2227362" y="1875506"/>
            <a:ext cx="3146383" cy="1853349"/>
          </a:xfrm>
        </p:spPr>
        <p:txBody>
          <a:bodyPr/>
          <a:lstStyle/>
          <a:p>
            <a:r>
              <a:rPr lang="fr-FR" sz="2800" dirty="0">
                <a:solidFill>
                  <a:schemeClr val="tx1"/>
                </a:solidFill>
              </a:rPr>
              <a:t>Le taux d'achèvement </a:t>
            </a:r>
            <a:r>
              <a:rPr lang="fr-FR" sz="2800" u="sng" dirty="0">
                <a:solidFill>
                  <a:schemeClr val="tx1"/>
                </a:solidFill>
              </a:rPr>
              <a:t>avec </a:t>
            </a:r>
            <a:r>
              <a:rPr lang="fr-FR" sz="3200" u="sng" dirty="0">
                <a:solidFill>
                  <a:schemeClr val="tx1"/>
                </a:solidFill>
              </a:rPr>
              <a:t>redoublement</a:t>
            </a:r>
            <a:r>
              <a:rPr lang="fr-FR" sz="2800" u="sng" dirty="0">
                <a:solidFill>
                  <a:schemeClr val="tx1"/>
                </a:solidFill>
              </a:rPr>
              <a:t> </a:t>
            </a:r>
          </a:p>
        </p:txBody>
      </p:sp>
      <p:sp>
        <p:nvSpPr>
          <p:cNvPr id="6" name="Google Shape;1012;p41"/>
          <p:cNvSpPr/>
          <p:nvPr/>
        </p:nvSpPr>
        <p:spPr>
          <a:xfrm rot="14462976">
            <a:off x="4681116" y="1244926"/>
            <a:ext cx="445195" cy="921559"/>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8747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pic>
        <p:nvPicPr>
          <p:cNvPr id="21" name="Image 20"/>
          <p:cNvPicPr>
            <a:picLocks noChangeAspect="1"/>
          </p:cNvPicPr>
          <p:nvPr/>
        </p:nvPicPr>
        <p:blipFill>
          <a:blip r:embed="rId3"/>
          <a:stretch>
            <a:fillRect/>
          </a:stretch>
        </p:blipFill>
        <p:spPr>
          <a:xfrm rot="232984">
            <a:off x="882146" y="2979041"/>
            <a:ext cx="2936803" cy="1583525"/>
          </a:xfrm>
          <a:prstGeom prst="rect">
            <a:avLst/>
          </a:prstGeom>
        </p:spPr>
      </p:pic>
      <p:sp>
        <p:nvSpPr>
          <p:cNvPr id="22" name="Google Shape;1313;p52"/>
          <p:cNvSpPr/>
          <p:nvPr/>
        </p:nvSpPr>
        <p:spPr>
          <a:xfrm>
            <a:off x="625339" y="2776963"/>
            <a:ext cx="1203461" cy="364998"/>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699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87;p57"/>
          <p:cNvSpPr/>
          <p:nvPr/>
        </p:nvSpPr>
        <p:spPr>
          <a:xfrm rot="20535142">
            <a:off x="2908340" y="2848292"/>
            <a:ext cx="808292" cy="275161"/>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69982">
              <a:alpha val="7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8;p37"/>
          <p:cNvSpPr txBox="1">
            <a:spLocks noGrp="1"/>
          </p:cNvSpPr>
          <p:nvPr>
            <p:ph type="title"/>
          </p:nvPr>
        </p:nvSpPr>
        <p:spPr>
          <a:xfrm>
            <a:off x="4996764" y="365486"/>
            <a:ext cx="3466592" cy="1477063"/>
          </a:xfrm>
          <a:prstGeom prst="rect">
            <a:avLst/>
          </a:prstGeom>
        </p:spPr>
        <p:txBody>
          <a:bodyPr spcFirstLastPara="1" wrap="square" lIns="91425" tIns="91425" rIns="91425" bIns="91425" anchor="t" anchorCtr="0">
            <a:noAutofit/>
          </a:bodyPr>
          <a:lstStyle/>
          <a:p>
            <a:pPr algn="ctr"/>
            <a:r>
              <a:rPr lang="fr-FR" sz="2800" u="sng" dirty="0"/>
              <a:t>Le cycle primaire</a:t>
            </a:r>
            <a:br>
              <a:rPr lang="fr-FR" sz="2800" u="sng" dirty="0"/>
            </a:br>
            <a:r>
              <a:rPr lang="fr-FR" sz="2800" b="0" u="sng" dirty="0"/>
              <a:t>de 2001 à 2013</a:t>
            </a:r>
            <a:endParaRPr sz="3200" b="0" u="sng" dirty="0"/>
          </a:p>
        </p:txBody>
      </p:sp>
      <p:sp>
        <p:nvSpPr>
          <p:cNvPr id="26" name="Rectangle 25"/>
          <p:cNvSpPr/>
          <p:nvPr/>
        </p:nvSpPr>
        <p:spPr>
          <a:xfrm>
            <a:off x="4931235" y="1526390"/>
            <a:ext cx="3628374" cy="1932709"/>
          </a:xfrm>
          <a:prstGeom prst="rect">
            <a:avLst/>
          </a:prstGeom>
        </p:spPr>
        <p:txBody>
          <a:bodyPr wrap="square">
            <a:spAutoFit/>
          </a:bodyPr>
          <a:lstStyle/>
          <a:p>
            <a:pPr algn="just">
              <a:lnSpc>
                <a:spcPct val="107000"/>
              </a:lnSpc>
              <a:spcAft>
                <a:spcPts val="800"/>
              </a:spcAft>
            </a:pPr>
            <a:r>
              <a:rPr lang="fr-FR" b="1" dirty="0">
                <a:solidFill>
                  <a:srgbClr val="F69982"/>
                </a:solidFill>
                <a:latin typeface="Delius" panose="020B0604020202020204" charset="0"/>
                <a:ea typeface="Nunito"/>
                <a:cs typeface="Nunito"/>
              </a:rPr>
              <a:t>Au primaire</a:t>
            </a:r>
            <a:r>
              <a:rPr lang="fr-FR" dirty="0">
                <a:solidFill>
                  <a:schemeClr val="dk2"/>
                </a:solidFill>
                <a:latin typeface="Delius" panose="020B0604020202020204" charset="0"/>
                <a:ea typeface="Nunito"/>
                <a:cs typeface="Nunito"/>
              </a:rPr>
              <a:t>, le redoublement est plus important au cours des 1ères années de scolarisation, le taux le plus élevé étant enregistré en première année, ce qui souligne l’importance du préscolaire comme facteur d’intégration. Ainsi, le nombre moyen d’années d’enseignement au primaire est de 6,7 ans, au lieu de 6. </a:t>
            </a:r>
          </a:p>
        </p:txBody>
      </p:sp>
      <p:pic>
        <p:nvPicPr>
          <p:cNvPr id="30" name="Image 29"/>
          <p:cNvPicPr>
            <a:picLocks noChangeAspect="1"/>
          </p:cNvPicPr>
          <p:nvPr/>
        </p:nvPicPr>
        <p:blipFill>
          <a:blip r:embed="rId4"/>
          <a:stretch>
            <a:fillRect/>
          </a:stretch>
        </p:blipFill>
        <p:spPr>
          <a:xfrm>
            <a:off x="790650" y="452071"/>
            <a:ext cx="3260570" cy="1834822"/>
          </a:xfrm>
          <a:prstGeom prst="rect">
            <a:avLst/>
          </a:prstGeom>
        </p:spPr>
      </p:pic>
      <p:pic>
        <p:nvPicPr>
          <p:cNvPr id="31" name="Image 30"/>
          <p:cNvPicPr>
            <a:picLocks noChangeAspect="1"/>
          </p:cNvPicPr>
          <p:nvPr/>
        </p:nvPicPr>
        <p:blipFill>
          <a:blip r:embed="rId5"/>
          <a:stretch>
            <a:fillRect/>
          </a:stretch>
        </p:blipFill>
        <p:spPr>
          <a:xfrm>
            <a:off x="1246477" y="2286893"/>
            <a:ext cx="2545545" cy="470504"/>
          </a:xfrm>
          <a:prstGeom prst="rect">
            <a:avLst/>
          </a:prstGeom>
        </p:spPr>
      </p:pic>
      <p:pic>
        <p:nvPicPr>
          <p:cNvPr id="28" name="Image 27"/>
          <p:cNvPicPr>
            <a:picLocks noChangeAspect="1"/>
          </p:cNvPicPr>
          <p:nvPr/>
        </p:nvPicPr>
        <p:blipFill>
          <a:blip r:embed="rId6"/>
          <a:stretch>
            <a:fillRect/>
          </a:stretch>
        </p:blipFill>
        <p:spPr>
          <a:xfrm>
            <a:off x="1376888" y="293878"/>
            <a:ext cx="1947317" cy="211932"/>
          </a:xfrm>
          <a:prstGeom prst="rect">
            <a:avLst/>
          </a:prstGeom>
        </p:spPr>
      </p:pic>
    </p:spTree>
    <p:extLst>
      <p:ext uri="{BB962C8B-B14F-4D97-AF65-F5344CB8AC3E}">
        <p14:creationId xmlns:p14="http://schemas.microsoft.com/office/powerpoint/2010/main" val="23566303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25" name="Google Shape;938;p37"/>
          <p:cNvSpPr txBox="1">
            <a:spLocks noGrp="1"/>
          </p:cNvSpPr>
          <p:nvPr>
            <p:ph type="title"/>
          </p:nvPr>
        </p:nvSpPr>
        <p:spPr>
          <a:xfrm>
            <a:off x="4996764" y="365487"/>
            <a:ext cx="3466592" cy="652042"/>
          </a:xfrm>
          <a:prstGeom prst="rect">
            <a:avLst/>
          </a:prstGeom>
        </p:spPr>
        <p:txBody>
          <a:bodyPr spcFirstLastPara="1" wrap="square" lIns="91425" tIns="91425" rIns="91425" bIns="91425" anchor="t" anchorCtr="0">
            <a:noAutofit/>
          </a:bodyPr>
          <a:lstStyle/>
          <a:p>
            <a:pPr algn="ctr"/>
            <a:r>
              <a:rPr lang="fr-FR" sz="2800" u="sng" dirty="0"/>
              <a:t>Secondaire collégial</a:t>
            </a:r>
            <a:br>
              <a:rPr lang="fr-FR" sz="2800" u="sng" dirty="0"/>
            </a:br>
            <a:r>
              <a:rPr lang="fr-FR" sz="3200" b="0" u="sng" dirty="0"/>
              <a:t>de 2001 à 2013</a:t>
            </a:r>
            <a:endParaRPr sz="3200" u="sng" dirty="0"/>
          </a:p>
        </p:txBody>
      </p:sp>
      <p:sp>
        <p:nvSpPr>
          <p:cNvPr id="26" name="Rectangle 25"/>
          <p:cNvSpPr/>
          <p:nvPr/>
        </p:nvSpPr>
        <p:spPr>
          <a:xfrm>
            <a:off x="4931235" y="1526390"/>
            <a:ext cx="3628374" cy="2155655"/>
          </a:xfrm>
          <a:prstGeom prst="rect">
            <a:avLst/>
          </a:prstGeom>
        </p:spPr>
        <p:txBody>
          <a:bodyPr wrap="square">
            <a:spAutoFit/>
          </a:bodyPr>
          <a:lstStyle/>
          <a:p>
            <a:pPr algn="just">
              <a:lnSpc>
                <a:spcPct val="107000"/>
              </a:lnSpc>
              <a:spcAft>
                <a:spcPts val="800"/>
              </a:spcAft>
            </a:pPr>
            <a:r>
              <a:rPr lang="fr-FR" b="1" dirty="0">
                <a:solidFill>
                  <a:srgbClr val="FF0000"/>
                </a:solidFill>
                <a:latin typeface="Delius" panose="020B0604020202020204" charset="0"/>
                <a:ea typeface="Nunito"/>
                <a:cs typeface="Nunito"/>
              </a:rPr>
              <a:t>Au secondaire collégial</a:t>
            </a:r>
            <a:r>
              <a:rPr lang="fr-FR" dirty="0">
                <a:solidFill>
                  <a:schemeClr val="tx1"/>
                </a:solidFill>
                <a:latin typeface="Delius" panose="020B0604020202020204" charset="0"/>
                <a:ea typeface="Nunito"/>
                <a:cs typeface="Nunito"/>
              </a:rPr>
              <a:t>, les taux de redoublement de la 3ème année sont environ trois fois supérieurs à ceux enregistrés aux autres niveaux. Notons, à ce titre, que la divergence entre les évaluations des élèves en classe et leurs résultats aux examens finaux soulève des questions quant au système d’évaluation des élèves. </a:t>
            </a:r>
          </a:p>
        </p:txBody>
      </p:sp>
      <p:pic>
        <p:nvPicPr>
          <p:cNvPr id="9" name="Image 8"/>
          <p:cNvPicPr>
            <a:picLocks noChangeAspect="1"/>
          </p:cNvPicPr>
          <p:nvPr/>
        </p:nvPicPr>
        <p:blipFill>
          <a:blip r:embed="rId3"/>
          <a:stretch>
            <a:fillRect/>
          </a:stretch>
        </p:blipFill>
        <p:spPr>
          <a:xfrm rot="334835">
            <a:off x="1029777" y="3031494"/>
            <a:ext cx="2563865" cy="1540040"/>
          </a:xfrm>
          <a:prstGeom prst="rect">
            <a:avLst/>
          </a:prstGeom>
        </p:spPr>
      </p:pic>
      <p:sp>
        <p:nvSpPr>
          <p:cNvPr id="10" name="Google Shape;1487;p57"/>
          <p:cNvSpPr/>
          <p:nvPr/>
        </p:nvSpPr>
        <p:spPr>
          <a:xfrm rot="19789110">
            <a:off x="2984824" y="2929994"/>
            <a:ext cx="808292" cy="275161"/>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0000">
              <a:alpha val="7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87;p57"/>
          <p:cNvSpPr/>
          <p:nvPr/>
        </p:nvSpPr>
        <p:spPr>
          <a:xfrm rot="21127203">
            <a:off x="878318" y="2803517"/>
            <a:ext cx="808292" cy="275161"/>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0000">
              <a:alpha val="7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p:cNvPicPr>
            <a:picLocks noChangeAspect="1"/>
          </p:cNvPicPr>
          <p:nvPr/>
        </p:nvPicPr>
        <p:blipFill>
          <a:blip r:embed="rId4"/>
          <a:stretch>
            <a:fillRect/>
          </a:stretch>
        </p:blipFill>
        <p:spPr>
          <a:xfrm>
            <a:off x="897150" y="519203"/>
            <a:ext cx="3129248" cy="2014374"/>
          </a:xfrm>
          <a:prstGeom prst="rect">
            <a:avLst/>
          </a:prstGeom>
        </p:spPr>
      </p:pic>
      <p:pic>
        <p:nvPicPr>
          <p:cNvPr id="3" name="Image 2"/>
          <p:cNvPicPr>
            <a:picLocks noChangeAspect="1"/>
          </p:cNvPicPr>
          <p:nvPr/>
        </p:nvPicPr>
        <p:blipFill>
          <a:blip r:embed="rId5"/>
          <a:stretch>
            <a:fillRect/>
          </a:stretch>
        </p:blipFill>
        <p:spPr>
          <a:xfrm>
            <a:off x="1127848" y="2449318"/>
            <a:ext cx="2990576" cy="380406"/>
          </a:xfrm>
          <a:prstGeom prst="rect">
            <a:avLst/>
          </a:prstGeom>
        </p:spPr>
      </p:pic>
      <p:pic>
        <p:nvPicPr>
          <p:cNvPr id="17" name="Image 16"/>
          <p:cNvPicPr>
            <a:picLocks noChangeAspect="1"/>
          </p:cNvPicPr>
          <p:nvPr/>
        </p:nvPicPr>
        <p:blipFill>
          <a:blip r:embed="rId6"/>
          <a:stretch>
            <a:fillRect/>
          </a:stretch>
        </p:blipFill>
        <p:spPr>
          <a:xfrm>
            <a:off x="1376888" y="293878"/>
            <a:ext cx="1947317" cy="211932"/>
          </a:xfrm>
          <a:prstGeom prst="rect">
            <a:avLst/>
          </a:prstGeom>
        </p:spPr>
      </p:pic>
    </p:spTree>
    <p:extLst>
      <p:ext uri="{BB962C8B-B14F-4D97-AF65-F5344CB8AC3E}">
        <p14:creationId xmlns:p14="http://schemas.microsoft.com/office/powerpoint/2010/main" val="41468361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25" name="Google Shape;938;p37"/>
          <p:cNvSpPr txBox="1">
            <a:spLocks noGrp="1"/>
          </p:cNvSpPr>
          <p:nvPr>
            <p:ph type="title"/>
          </p:nvPr>
        </p:nvSpPr>
        <p:spPr>
          <a:xfrm>
            <a:off x="4840132" y="365487"/>
            <a:ext cx="3623224" cy="652042"/>
          </a:xfrm>
          <a:prstGeom prst="rect">
            <a:avLst/>
          </a:prstGeom>
        </p:spPr>
        <p:txBody>
          <a:bodyPr spcFirstLastPara="1" wrap="square" lIns="91425" tIns="91425" rIns="91425" bIns="91425" anchor="t" anchorCtr="0">
            <a:noAutofit/>
          </a:bodyPr>
          <a:lstStyle/>
          <a:p>
            <a:pPr algn="ctr"/>
            <a:r>
              <a:rPr lang="fr-FR" sz="2800" u="sng" dirty="0"/>
              <a:t>Secondaire qualifiant</a:t>
            </a:r>
            <a:br>
              <a:rPr lang="fr-FR" sz="2800" u="sng" dirty="0"/>
            </a:br>
            <a:r>
              <a:rPr lang="fr-FR" sz="3200" b="0" u="sng" dirty="0"/>
              <a:t>de 2001 à 2013</a:t>
            </a:r>
            <a:endParaRPr sz="3200" u="sng" dirty="0"/>
          </a:p>
        </p:txBody>
      </p:sp>
      <p:sp>
        <p:nvSpPr>
          <p:cNvPr id="26" name="Rectangle 25"/>
          <p:cNvSpPr/>
          <p:nvPr/>
        </p:nvSpPr>
        <p:spPr>
          <a:xfrm>
            <a:off x="4931235" y="1526388"/>
            <a:ext cx="3607748" cy="2166940"/>
          </a:xfrm>
          <a:prstGeom prst="rect">
            <a:avLst/>
          </a:prstGeom>
        </p:spPr>
        <p:txBody>
          <a:bodyPr wrap="square">
            <a:spAutoFit/>
          </a:bodyPr>
          <a:lstStyle/>
          <a:p>
            <a:pPr algn="just">
              <a:lnSpc>
                <a:spcPct val="107000"/>
              </a:lnSpc>
              <a:spcAft>
                <a:spcPts val="800"/>
              </a:spcAft>
            </a:pPr>
            <a:r>
              <a:rPr lang="fr-FR" b="1" dirty="0">
                <a:solidFill>
                  <a:srgbClr val="B59CB6"/>
                </a:solidFill>
                <a:latin typeface="Delius" panose="020B0604020202020204" charset="0"/>
                <a:ea typeface="Nunito"/>
                <a:cs typeface="Nunito"/>
              </a:rPr>
              <a:t>Au secondaire qualifiant</a:t>
            </a:r>
            <a:r>
              <a:rPr lang="fr-FR" dirty="0">
                <a:solidFill>
                  <a:schemeClr val="tx1"/>
                </a:solidFill>
                <a:latin typeface="Delius" panose="020B0604020202020204" charset="0"/>
                <a:ea typeface="Nunito"/>
                <a:cs typeface="Nunito"/>
              </a:rPr>
              <a:t>, </a:t>
            </a:r>
            <a:r>
              <a:rPr lang="fr-FR" dirty="0">
                <a:latin typeface="Delius" panose="020B0604020202020204" charset="0"/>
              </a:rPr>
              <a:t>73% des élèves n'ont pas le niveau minimal de compétences en compréhension de l'écrit</a:t>
            </a:r>
            <a:r>
              <a:rPr lang="fr-FR">
                <a:latin typeface="Delius" panose="020B0604020202020204" charset="0"/>
              </a:rPr>
              <a:t>. Un taux </a:t>
            </a:r>
            <a:r>
              <a:rPr lang="fr-FR" dirty="0">
                <a:latin typeface="Delius" panose="020B0604020202020204" charset="0"/>
              </a:rPr>
              <a:t>qui s'élève à 76% en mathématiques et à 69% en sciences. Le taux d'étudiants jugés très compétents en sciences et en mathématiques s'établit à peine à 7%, contre 6% pour la compréhension de l'écrit.</a:t>
            </a:r>
            <a:endParaRPr lang="fr-FR" dirty="0">
              <a:solidFill>
                <a:schemeClr val="tx1"/>
              </a:solidFill>
              <a:latin typeface="Delius" panose="020B0604020202020204" charset="0"/>
              <a:ea typeface="Nunito"/>
              <a:cs typeface="Nunito"/>
            </a:endParaRPr>
          </a:p>
        </p:txBody>
      </p:sp>
      <p:pic>
        <p:nvPicPr>
          <p:cNvPr id="12" name="Image 11"/>
          <p:cNvPicPr>
            <a:picLocks noChangeAspect="1"/>
          </p:cNvPicPr>
          <p:nvPr/>
        </p:nvPicPr>
        <p:blipFill>
          <a:blip r:embed="rId3"/>
          <a:stretch>
            <a:fillRect/>
          </a:stretch>
        </p:blipFill>
        <p:spPr>
          <a:xfrm rot="21224715">
            <a:off x="1162130" y="2950354"/>
            <a:ext cx="2928359" cy="1674357"/>
          </a:xfrm>
          <a:prstGeom prst="rect">
            <a:avLst/>
          </a:prstGeom>
        </p:spPr>
      </p:pic>
      <p:sp>
        <p:nvSpPr>
          <p:cNvPr id="14" name="Google Shape;1487;p57"/>
          <p:cNvSpPr/>
          <p:nvPr/>
        </p:nvSpPr>
        <p:spPr>
          <a:xfrm rot="7302588">
            <a:off x="3527321" y="2658235"/>
            <a:ext cx="808292" cy="275161"/>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B59C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87;p57"/>
          <p:cNvSpPr/>
          <p:nvPr/>
        </p:nvSpPr>
        <p:spPr>
          <a:xfrm rot="10800000">
            <a:off x="842331" y="2936785"/>
            <a:ext cx="808292" cy="275161"/>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BA9EC5">
              <a:alpha val="7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p:cNvPicPr>
            <a:picLocks noChangeAspect="1"/>
          </p:cNvPicPr>
          <p:nvPr/>
        </p:nvPicPr>
        <p:blipFill>
          <a:blip r:embed="rId4"/>
          <a:stretch>
            <a:fillRect/>
          </a:stretch>
        </p:blipFill>
        <p:spPr>
          <a:xfrm>
            <a:off x="664230" y="483394"/>
            <a:ext cx="3317157" cy="2032669"/>
          </a:xfrm>
          <a:prstGeom prst="rect">
            <a:avLst/>
          </a:prstGeom>
        </p:spPr>
      </p:pic>
      <p:pic>
        <p:nvPicPr>
          <p:cNvPr id="5" name="Image 4"/>
          <p:cNvPicPr>
            <a:picLocks noChangeAspect="1"/>
          </p:cNvPicPr>
          <p:nvPr/>
        </p:nvPicPr>
        <p:blipFill>
          <a:blip r:embed="rId5"/>
          <a:stretch>
            <a:fillRect/>
          </a:stretch>
        </p:blipFill>
        <p:spPr>
          <a:xfrm>
            <a:off x="1004678" y="2516063"/>
            <a:ext cx="2749175" cy="291996"/>
          </a:xfrm>
          <a:prstGeom prst="rect">
            <a:avLst/>
          </a:prstGeom>
        </p:spPr>
      </p:pic>
      <p:pic>
        <p:nvPicPr>
          <p:cNvPr id="16" name="Image 15"/>
          <p:cNvPicPr>
            <a:picLocks noChangeAspect="1"/>
          </p:cNvPicPr>
          <p:nvPr/>
        </p:nvPicPr>
        <p:blipFill>
          <a:blip r:embed="rId6"/>
          <a:stretch>
            <a:fillRect/>
          </a:stretch>
        </p:blipFill>
        <p:spPr>
          <a:xfrm>
            <a:off x="1376888" y="293878"/>
            <a:ext cx="1947317" cy="211932"/>
          </a:xfrm>
          <a:prstGeom prst="rect">
            <a:avLst/>
          </a:prstGeom>
        </p:spPr>
      </p:pic>
    </p:spTree>
    <p:extLst>
      <p:ext uri="{BB962C8B-B14F-4D97-AF65-F5344CB8AC3E}">
        <p14:creationId xmlns:p14="http://schemas.microsoft.com/office/powerpoint/2010/main" val="42200799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25" name="Google Shape;938;p37"/>
          <p:cNvSpPr txBox="1">
            <a:spLocks noGrp="1"/>
          </p:cNvSpPr>
          <p:nvPr>
            <p:ph type="title"/>
          </p:nvPr>
        </p:nvSpPr>
        <p:spPr>
          <a:xfrm>
            <a:off x="4840132" y="365487"/>
            <a:ext cx="3623224" cy="652042"/>
          </a:xfrm>
          <a:prstGeom prst="rect">
            <a:avLst/>
          </a:prstGeom>
        </p:spPr>
        <p:txBody>
          <a:bodyPr spcFirstLastPara="1" wrap="square" lIns="91425" tIns="91425" rIns="91425" bIns="91425" anchor="t" anchorCtr="0">
            <a:noAutofit/>
          </a:bodyPr>
          <a:lstStyle/>
          <a:p>
            <a:pPr algn="ctr"/>
            <a:r>
              <a:rPr lang="fr-FR" sz="2800" u="sng" dirty="0"/>
              <a:t>Taux d’abandons</a:t>
            </a:r>
            <a:br>
              <a:rPr lang="fr-FR" sz="2800" u="sng" dirty="0"/>
            </a:br>
            <a:r>
              <a:rPr lang="fr-FR" sz="3200" b="0" u="sng" dirty="0"/>
              <a:t>de 2015 à 2018</a:t>
            </a:r>
            <a:endParaRPr sz="3200" u="sng" dirty="0"/>
          </a:p>
        </p:txBody>
      </p:sp>
      <p:sp>
        <p:nvSpPr>
          <p:cNvPr id="26" name="Rectangle 25"/>
          <p:cNvSpPr/>
          <p:nvPr/>
        </p:nvSpPr>
        <p:spPr>
          <a:xfrm>
            <a:off x="4931235" y="1526388"/>
            <a:ext cx="3607748" cy="2615524"/>
          </a:xfrm>
          <a:prstGeom prst="rect">
            <a:avLst/>
          </a:prstGeom>
        </p:spPr>
        <p:txBody>
          <a:bodyPr wrap="square">
            <a:spAutoFit/>
          </a:bodyPr>
          <a:lstStyle/>
          <a:p>
            <a:pPr algn="just">
              <a:lnSpc>
                <a:spcPct val="107000"/>
              </a:lnSpc>
              <a:spcAft>
                <a:spcPts val="800"/>
              </a:spcAft>
            </a:pPr>
            <a:r>
              <a:rPr lang="fr-FR" dirty="0"/>
              <a:t> Le rapport a dressé une cartographie régionale, provinciale et communale de l’abandon, faisant aussi ressortir un constat très alarmant pour le milieu rural. En effet, «l’analyse du taux d’abandon dans l’enseignement public en 2018, tous cycles confondus, place les régions du Sud, la région de Draa-Tafilalet et celle de Souss-Massa en bas du classement, c’est-à-dire avec les taux d’abandon les plus faibles (de 5,09% à 6,39%)</a:t>
            </a:r>
            <a:endParaRPr lang="fr-FR" dirty="0">
              <a:solidFill>
                <a:schemeClr val="tx1"/>
              </a:solidFill>
              <a:latin typeface="Delius" panose="020B0604020202020204" charset="0"/>
              <a:ea typeface="Nunito"/>
              <a:cs typeface="Nunito"/>
            </a:endParaRPr>
          </a:p>
        </p:txBody>
      </p:sp>
      <p:pic>
        <p:nvPicPr>
          <p:cNvPr id="2" name="Image 1"/>
          <p:cNvPicPr>
            <a:picLocks noChangeAspect="1"/>
          </p:cNvPicPr>
          <p:nvPr/>
        </p:nvPicPr>
        <p:blipFill>
          <a:blip r:embed="rId3"/>
          <a:stretch>
            <a:fillRect/>
          </a:stretch>
        </p:blipFill>
        <p:spPr>
          <a:xfrm>
            <a:off x="636260" y="570640"/>
            <a:ext cx="3727809" cy="1642270"/>
          </a:xfrm>
          <a:prstGeom prst="rect">
            <a:avLst/>
          </a:prstGeom>
        </p:spPr>
      </p:pic>
      <p:pic>
        <p:nvPicPr>
          <p:cNvPr id="3" name="Image 2"/>
          <p:cNvPicPr>
            <a:picLocks noChangeAspect="1"/>
          </p:cNvPicPr>
          <p:nvPr/>
        </p:nvPicPr>
        <p:blipFill>
          <a:blip r:embed="rId4"/>
          <a:stretch>
            <a:fillRect/>
          </a:stretch>
        </p:blipFill>
        <p:spPr>
          <a:xfrm rot="398735">
            <a:off x="743276" y="2494629"/>
            <a:ext cx="3546380" cy="2055335"/>
          </a:xfrm>
          <a:prstGeom prst="rect">
            <a:avLst/>
          </a:prstGeom>
        </p:spPr>
      </p:pic>
      <p:sp>
        <p:nvSpPr>
          <p:cNvPr id="13" name="Google Shape;1444;p55"/>
          <p:cNvSpPr/>
          <p:nvPr/>
        </p:nvSpPr>
        <p:spPr>
          <a:xfrm rot="8715952">
            <a:off x="2380549" y="2212910"/>
            <a:ext cx="807077" cy="306423"/>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0710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grpSp>
        <p:nvGrpSpPr>
          <p:cNvPr id="1222" name="Google Shape;1222;p50"/>
          <p:cNvGrpSpPr/>
          <p:nvPr/>
        </p:nvGrpSpPr>
        <p:grpSpPr>
          <a:xfrm>
            <a:off x="2980740" y="-51085"/>
            <a:ext cx="5588031" cy="5975582"/>
            <a:chOff x="7567300" y="1541100"/>
            <a:chExt cx="3167100" cy="3386750"/>
          </a:xfrm>
        </p:grpSpPr>
        <p:sp>
          <p:nvSpPr>
            <p:cNvPr id="1223" name="Google Shape;1223;p50"/>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0"/>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0"/>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0"/>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0"/>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0"/>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0"/>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0"/>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0"/>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0"/>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0"/>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0"/>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0"/>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0"/>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0"/>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0"/>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0"/>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0"/>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0"/>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0"/>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50"/>
          <p:cNvSpPr/>
          <p:nvPr/>
        </p:nvSpPr>
        <p:spPr>
          <a:xfrm>
            <a:off x="5582438" y="814850"/>
            <a:ext cx="707700" cy="707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0"/>
          <p:cNvSpPr txBox="1">
            <a:spLocks noGrp="1"/>
          </p:cNvSpPr>
          <p:nvPr>
            <p:ph type="title"/>
          </p:nvPr>
        </p:nvSpPr>
        <p:spPr>
          <a:xfrm>
            <a:off x="3951819" y="1602171"/>
            <a:ext cx="4100948" cy="1964571"/>
          </a:xfrm>
          <a:prstGeom prst="rect">
            <a:avLst/>
          </a:prstGeom>
        </p:spPr>
        <p:txBody>
          <a:bodyPr spcFirstLastPara="1" wrap="square" lIns="91425" tIns="91425" rIns="91425" bIns="91425" anchor="t" anchorCtr="0">
            <a:noAutofit/>
          </a:bodyPr>
          <a:lstStyle/>
          <a:p>
            <a:r>
              <a:rPr lang="fr-FR" sz="2800" dirty="0"/>
              <a:t>Réduction des inégalités et promotion de l'égalité des sexes </a:t>
            </a:r>
            <a:endParaRPr lang="en-US" sz="2800" dirty="0"/>
          </a:p>
        </p:txBody>
      </p:sp>
      <p:sp>
        <p:nvSpPr>
          <p:cNvPr id="1246" name="Google Shape;1246;p50"/>
          <p:cNvSpPr txBox="1">
            <a:spLocks noGrp="1"/>
          </p:cNvSpPr>
          <p:nvPr>
            <p:ph type="title" idx="2"/>
          </p:nvPr>
        </p:nvSpPr>
        <p:spPr>
          <a:xfrm>
            <a:off x="5584250" y="935588"/>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02</a:t>
            </a:r>
            <a:endParaRPr dirty="0">
              <a:solidFill>
                <a:schemeClr val="lt1"/>
              </a:solidFill>
            </a:endParaRPr>
          </a:p>
        </p:txBody>
      </p:sp>
      <p:grpSp>
        <p:nvGrpSpPr>
          <p:cNvPr id="1247" name="Google Shape;1247;p50"/>
          <p:cNvGrpSpPr/>
          <p:nvPr/>
        </p:nvGrpSpPr>
        <p:grpSpPr>
          <a:xfrm>
            <a:off x="123370" y="942781"/>
            <a:ext cx="3564277" cy="3785426"/>
            <a:chOff x="-365541" y="942781"/>
            <a:chExt cx="4142171" cy="3337526"/>
          </a:xfrm>
        </p:grpSpPr>
        <p:sp>
          <p:nvSpPr>
            <p:cNvPr id="1248" name="Google Shape;1248;p50"/>
            <p:cNvSpPr/>
            <p:nvPr/>
          </p:nvSpPr>
          <p:spPr>
            <a:xfrm rot="-664392">
              <a:off x="-81235" y="1302043"/>
              <a:ext cx="3636879" cy="2653713"/>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0"/>
            <p:cNvSpPr/>
            <p:nvPr/>
          </p:nvSpPr>
          <p:spPr>
            <a:xfrm rot="-664392">
              <a:off x="-144556" y="1267333"/>
              <a:ext cx="3636879" cy="2653713"/>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50"/>
          <p:cNvGrpSpPr/>
          <p:nvPr/>
        </p:nvGrpSpPr>
        <p:grpSpPr>
          <a:xfrm>
            <a:off x="-274726" y="-1092950"/>
            <a:ext cx="1873462" cy="1784311"/>
            <a:chOff x="1938604" y="1358625"/>
            <a:chExt cx="1232946" cy="1174275"/>
          </a:xfrm>
        </p:grpSpPr>
        <p:sp>
          <p:nvSpPr>
            <p:cNvPr id="1258" name="Google Shape;1258;p50"/>
            <p:cNvSpPr/>
            <p:nvPr/>
          </p:nvSpPr>
          <p:spPr>
            <a:xfrm>
              <a:off x="2024050" y="1377375"/>
              <a:ext cx="1147500" cy="1155525"/>
            </a:xfrm>
            <a:custGeom>
              <a:avLst/>
              <a:gdLst/>
              <a:ahLst/>
              <a:cxnLst/>
              <a:rect l="l" t="t" r="r" b="b"/>
              <a:pathLst>
                <a:path w="45900" h="46221" extrusionOk="0">
                  <a:moveTo>
                    <a:pt x="43506" y="1"/>
                  </a:moveTo>
                  <a:lnTo>
                    <a:pt x="1" y="2704"/>
                  </a:lnTo>
                  <a:lnTo>
                    <a:pt x="2715" y="46221"/>
                  </a:lnTo>
                  <a:lnTo>
                    <a:pt x="41029" y="43828"/>
                  </a:lnTo>
                  <a:lnTo>
                    <a:pt x="45899" y="38303"/>
                  </a:lnTo>
                  <a:lnTo>
                    <a:pt x="43506"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0"/>
            <p:cNvSpPr/>
            <p:nvPr/>
          </p:nvSpPr>
          <p:spPr>
            <a:xfrm>
              <a:off x="2005600" y="1358625"/>
              <a:ext cx="1147475" cy="1155825"/>
            </a:xfrm>
            <a:custGeom>
              <a:avLst/>
              <a:gdLst/>
              <a:ahLst/>
              <a:cxnLst/>
              <a:rect l="l" t="t" r="r" b="b"/>
              <a:pathLst>
                <a:path w="45899" h="46233" extrusionOk="0">
                  <a:moveTo>
                    <a:pt x="43494" y="1"/>
                  </a:moveTo>
                  <a:lnTo>
                    <a:pt x="0" y="2715"/>
                  </a:lnTo>
                  <a:lnTo>
                    <a:pt x="2703" y="46233"/>
                  </a:lnTo>
                  <a:lnTo>
                    <a:pt x="41029" y="43828"/>
                  </a:lnTo>
                  <a:lnTo>
                    <a:pt x="45899" y="38315"/>
                  </a:lnTo>
                  <a:lnTo>
                    <a:pt x="43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p:cNvSpPr/>
            <p:nvPr/>
          </p:nvSpPr>
          <p:spPr>
            <a:xfrm>
              <a:off x="3022975" y="2316475"/>
              <a:ext cx="130100" cy="137850"/>
            </a:xfrm>
            <a:custGeom>
              <a:avLst/>
              <a:gdLst/>
              <a:ahLst/>
              <a:cxnLst/>
              <a:rect l="l" t="t" r="r" b="b"/>
              <a:pathLst>
                <a:path w="5204" h="5514" extrusionOk="0">
                  <a:moveTo>
                    <a:pt x="5204" y="1"/>
                  </a:moveTo>
                  <a:lnTo>
                    <a:pt x="1" y="322"/>
                  </a:lnTo>
                  <a:lnTo>
                    <a:pt x="334" y="5514"/>
                  </a:lnTo>
                  <a:lnTo>
                    <a:pt x="5204" y="1"/>
                  </a:lnTo>
                  <a:close/>
                </a:path>
              </a:pathLst>
            </a:custGeom>
            <a:solidFill>
              <a:srgbClr val="FF7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p:cNvSpPr/>
            <p:nvPr/>
          </p:nvSpPr>
          <p:spPr>
            <a:xfrm>
              <a:off x="1938604" y="1600218"/>
              <a:ext cx="178901" cy="474175"/>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p:cNvSpPr/>
          <p:nvPr/>
        </p:nvSpPr>
        <p:spPr>
          <a:xfrm>
            <a:off x="3926012" y="3171130"/>
            <a:ext cx="4357815" cy="976614"/>
          </a:xfrm>
          <a:prstGeom prst="rect">
            <a:avLst/>
          </a:prstGeom>
        </p:spPr>
        <p:txBody>
          <a:bodyPr wrap="square">
            <a:spAutoFit/>
          </a:bodyPr>
          <a:lstStyle/>
          <a:p>
            <a:pPr algn="ctr">
              <a:lnSpc>
                <a:spcPct val="107000"/>
              </a:lnSpc>
              <a:spcAft>
                <a:spcPts val="800"/>
              </a:spcAft>
            </a:pPr>
            <a:r>
              <a:rPr lang="fr-FR" sz="1800" dirty="0">
                <a:solidFill>
                  <a:schemeClr val="dk2"/>
                </a:solidFill>
                <a:latin typeface="Nunito"/>
                <a:ea typeface="Nunito"/>
                <a:cs typeface="Nunito"/>
                <a:sym typeface="Nunito"/>
              </a:rPr>
              <a:t>Une éducation de qualité favorise l'égalité des chances entre hommes et femmes.</a:t>
            </a:r>
            <a:endParaRPr lang="en-US" sz="1800" dirty="0">
              <a:solidFill>
                <a:schemeClr val="dk2"/>
              </a:solidFill>
              <a:latin typeface="Nunito"/>
              <a:ea typeface="Nunito"/>
              <a:cs typeface="Nunito"/>
              <a:sym typeface="Nunito"/>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14529">
            <a:off x="476744" y="1371774"/>
            <a:ext cx="2833676" cy="2833676"/>
          </a:xfrm>
          <a:prstGeom prst="rect">
            <a:avLst/>
          </a:prstGeom>
        </p:spPr>
      </p:pic>
      <p:sp>
        <p:nvSpPr>
          <p:cNvPr id="1251" name="Google Shape;1251;p50"/>
          <p:cNvSpPr/>
          <p:nvPr/>
        </p:nvSpPr>
        <p:spPr>
          <a:xfrm>
            <a:off x="749125" y="1145850"/>
            <a:ext cx="1485703" cy="376706"/>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580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2" name="Google Shape;892;p35"/>
          <p:cNvSpPr/>
          <p:nvPr/>
        </p:nvSpPr>
        <p:spPr>
          <a:xfrm rot="236025">
            <a:off x="4948170" y="1082769"/>
            <a:ext cx="3321526" cy="3252588"/>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8;p37"/>
          <p:cNvSpPr txBox="1">
            <a:spLocks noGrp="1"/>
          </p:cNvSpPr>
          <p:nvPr>
            <p:ph type="title"/>
          </p:nvPr>
        </p:nvSpPr>
        <p:spPr>
          <a:xfrm>
            <a:off x="414607" y="1263822"/>
            <a:ext cx="4097636" cy="1256282"/>
          </a:xfrm>
          <a:prstGeom prst="rect">
            <a:avLst/>
          </a:prstGeom>
        </p:spPr>
        <p:txBody>
          <a:bodyPr spcFirstLastPara="1" wrap="square" lIns="91425" tIns="91425" rIns="91425" bIns="91425" anchor="t" anchorCtr="0">
            <a:noAutofit/>
          </a:bodyPr>
          <a:lstStyle/>
          <a:p>
            <a:r>
              <a:rPr lang="fr-FR" sz="2800" dirty="0"/>
              <a:t>Promotion d'un mode de vie sain et durable</a:t>
            </a:r>
            <a:br>
              <a:rPr lang="en-US" sz="2800" dirty="0"/>
            </a:br>
            <a:endParaRPr sz="2800" dirty="0"/>
          </a:p>
        </p:txBody>
      </p:sp>
      <p:grpSp>
        <p:nvGrpSpPr>
          <p:cNvPr id="17" name="Google Shape;939;p37"/>
          <p:cNvGrpSpPr/>
          <p:nvPr/>
        </p:nvGrpSpPr>
        <p:grpSpPr>
          <a:xfrm>
            <a:off x="969812" y="456208"/>
            <a:ext cx="751675" cy="744325"/>
            <a:chOff x="5395463" y="832475"/>
            <a:chExt cx="751675" cy="744325"/>
          </a:xfrm>
        </p:grpSpPr>
        <p:sp>
          <p:nvSpPr>
            <p:cNvPr id="18"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942;p37"/>
          <p:cNvSpPr txBox="1">
            <a:spLocks/>
          </p:cNvSpPr>
          <p:nvPr/>
        </p:nvSpPr>
        <p:spPr>
          <a:xfrm>
            <a:off x="971624" y="576358"/>
            <a:ext cx="704100" cy="46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2800"/>
            </a:pPr>
            <a:r>
              <a:rPr lang="en" sz="2800" b="1" dirty="0">
                <a:solidFill>
                  <a:schemeClr val="lt1"/>
                </a:solidFill>
                <a:latin typeface="Delius"/>
                <a:ea typeface="Delius"/>
                <a:cs typeface="Delius"/>
                <a:sym typeface="Delius"/>
              </a:rPr>
              <a:t>03</a:t>
            </a:r>
          </a:p>
        </p:txBody>
      </p:sp>
      <p:sp>
        <p:nvSpPr>
          <p:cNvPr id="21" name="Rectangle 20"/>
          <p:cNvSpPr/>
          <p:nvPr/>
        </p:nvSpPr>
        <p:spPr>
          <a:xfrm>
            <a:off x="555646" y="2484041"/>
            <a:ext cx="3815557" cy="1733551"/>
          </a:xfrm>
          <a:prstGeom prst="rect">
            <a:avLst/>
          </a:prstGeom>
        </p:spPr>
        <p:txBody>
          <a:bodyPr wrap="square">
            <a:spAutoFit/>
          </a:bodyPr>
          <a:lstStyle/>
          <a:p>
            <a:pPr algn="ctr">
              <a:lnSpc>
                <a:spcPct val="107000"/>
              </a:lnSpc>
              <a:spcAft>
                <a:spcPts val="800"/>
              </a:spcAft>
            </a:pPr>
            <a:r>
              <a:rPr lang="fr-FR" sz="2000" dirty="0">
                <a:solidFill>
                  <a:schemeClr val="dk2"/>
                </a:solidFill>
                <a:latin typeface="Nunito"/>
                <a:ea typeface="Nunito"/>
                <a:cs typeface="Nunito"/>
              </a:rPr>
              <a:t>L'éducation informe sur la santé, l'environnement et le développement durable, encourageant des choix responsables.</a:t>
            </a:r>
            <a:endParaRPr lang="en-US" sz="2000" dirty="0">
              <a:solidFill>
                <a:schemeClr val="dk2"/>
              </a:solidFill>
              <a:latin typeface="Nunito"/>
              <a:ea typeface="Nunito"/>
              <a:cs typeface="Nunito"/>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2255">
            <a:off x="5067559" y="1163777"/>
            <a:ext cx="3082747" cy="3082747"/>
          </a:xfrm>
          <a:prstGeom prst="rect">
            <a:avLst/>
          </a:prstGeom>
        </p:spPr>
      </p:pic>
      <p:sp>
        <p:nvSpPr>
          <p:cNvPr id="894" name="Google Shape;894;p35"/>
          <p:cNvSpPr/>
          <p:nvPr/>
        </p:nvSpPr>
        <p:spPr>
          <a:xfrm>
            <a:off x="5866080" y="917205"/>
            <a:ext cx="1485703" cy="376706"/>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37"/>
          <p:cNvSpPr txBox="1">
            <a:spLocks noGrp="1"/>
          </p:cNvSpPr>
          <p:nvPr>
            <p:ph type="title"/>
          </p:nvPr>
        </p:nvSpPr>
        <p:spPr>
          <a:xfrm>
            <a:off x="4977284" y="1232918"/>
            <a:ext cx="3524738" cy="1256282"/>
          </a:xfrm>
          <a:prstGeom prst="rect">
            <a:avLst/>
          </a:prstGeom>
        </p:spPr>
        <p:txBody>
          <a:bodyPr spcFirstLastPara="1" wrap="square" lIns="91425" tIns="91425" rIns="91425" bIns="91425" anchor="t" anchorCtr="0">
            <a:noAutofit/>
          </a:bodyPr>
          <a:lstStyle/>
          <a:p>
            <a:pPr algn="ctr"/>
            <a:r>
              <a:rPr lang="fr-FR" sz="2800" dirty="0"/>
              <a:t>Favorisation de la tolérance et de la paix </a:t>
            </a:r>
            <a:br>
              <a:rPr lang="en-US" sz="2800" dirty="0"/>
            </a:br>
            <a:br>
              <a:rPr lang="en-US" sz="3200" dirty="0"/>
            </a:br>
            <a:endParaRPr sz="3200" dirty="0"/>
          </a:p>
        </p:txBody>
      </p:sp>
      <p:grpSp>
        <p:nvGrpSpPr>
          <p:cNvPr id="939" name="Google Shape;939;p37"/>
          <p:cNvGrpSpPr/>
          <p:nvPr/>
        </p:nvGrpSpPr>
        <p:grpSpPr>
          <a:xfrm>
            <a:off x="5192263" y="441693"/>
            <a:ext cx="751675" cy="744325"/>
            <a:chOff x="5395463" y="832475"/>
            <a:chExt cx="751675" cy="744325"/>
          </a:xfrm>
        </p:grpSpPr>
        <p:sp>
          <p:nvSpPr>
            <p:cNvPr id="940"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37"/>
          <p:cNvSpPr txBox="1">
            <a:spLocks noGrp="1"/>
          </p:cNvSpPr>
          <p:nvPr>
            <p:ph type="title" idx="2"/>
          </p:nvPr>
        </p:nvSpPr>
        <p:spPr>
          <a:xfrm>
            <a:off x="5194075" y="561843"/>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04</a:t>
            </a:r>
            <a:endParaRPr dirty="0">
              <a:solidFill>
                <a:schemeClr val="lt1"/>
              </a:solidFill>
            </a:endParaRPr>
          </a:p>
        </p:txBody>
      </p:sp>
      <p:sp>
        <p:nvSpPr>
          <p:cNvPr id="4" name="Rectangle 3"/>
          <p:cNvSpPr/>
          <p:nvPr/>
        </p:nvSpPr>
        <p:spPr>
          <a:xfrm>
            <a:off x="4881825" y="2757714"/>
            <a:ext cx="3715656" cy="1671933"/>
          </a:xfrm>
          <a:prstGeom prst="rect">
            <a:avLst/>
          </a:prstGeom>
        </p:spPr>
        <p:txBody>
          <a:bodyPr wrap="square">
            <a:spAutoFit/>
          </a:bodyPr>
          <a:lstStyle/>
          <a:p>
            <a:pPr algn="ctr">
              <a:lnSpc>
                <a:spcPct val="107000"/>
              </a:lnSpc>
              <a:spcAft>
                <a:spcPts val="800"/>
              </a:spcAft>
            </a:pPr>
            <a:r>
              <a:rPr lang="fr-FR" sz="1800" dirty="0">
                <a:solidFill>
                  <a:schemeClr val="dk2"/>
                </a:solidFill>
                <a:latin typeface="Nunito"/>
                <a:ea typeface="Nunito"/>
                <a:cs typeface="Nunito"/>
              </a:rPr>
              <a:t>L'éducation encourage la compréhension interculturelle et la résolution pacifique des conflits.</a:t>
            </a:r>
            <a:endParaRPr lang="en-US" sz="1800" dirty="0">
              <a:solidFill>
                <a:schemeClr val="dk2"/>
              </a:solidFill>
              <a:latin typeface="Nunito"/>
              <a:ea typeface="Nunito"/>
              <a:cs typeface="Nunito"/>
            </a:endParaRPr>
          </a:p>
          <a:p>
            <a:pPr algn="ctr">
              <a:lnSpc>
                <a:spcPct val="107000"/>
              </a:lnSpc>
              <a:spcAft>
                <a:spcPts val="800"/>
              </a:spcAft>
            </a:pPr>
            <a:endParaRPr lang="en-US" sz="1800" dirty="0">
              <a:solidFill>
                <a:schemeClr val="dk2"/>
              </a:solidFill>
              <a:latin typeface="Nunito"/>
              <a:ea typeface="Nunito"/>
              <a:cs typeface="Nunito"/>
              <a:sym typeface="Nunito"/>
            </a:endParaRPr>
          </a:p>
        </p:txBody>
      </p:sp>
      <p:sp>
        <p:nvSpPr>
          <p:cNvPr id="15" name="Google Shape;937;p37"/>
          <p:cNvSpPr/>
          <p:nvPr/>
        </p:nvSpPr>
        <p:spPr>
          <a:xfrm rot="21085399">
            <a:off x="794341" y="1229631"/>
            <a:ext cx="3342275" cy="3314276"/>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03159">
            <a:off x="961937" y="1314044"/>
            <a:ext cx="3077223" cy="3077223"/>
          </a:xfrm>
          <a:prstGeom prst="rect">
            <a:avLst/>
          </a:prstGeom>
        </p:spPr>
      </p:pic>
      <p:sp>
        <p:nvSpPr>
          <p:cNvPr id="16" name="Google Shape;945;p37"/>
          <p:cNvSpPr/>
          <p:nvPr/>
        </p:nvSpPr>
        <p:spPr>
          <a:xfrm>
            <a:off x="2073675" y="950001"/>
            <a:ext cx="368544" cy="762853"/>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05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grpSp>
        <p:nvGrpSpPr>
          <p:cNvPr id="1222" name="Google Shape;1222;p50"/>
          <p:cNvGrpSpPr/>
          <p:nvPr/>
        </p:nvGrpSpPr>
        <p:grpSpPr>
          <a:xfrm>
            <a:off x="2980740" y="-51085"/>
            <a:ext cx="5588031" cy="5975582"/>
            <a:chOff x="7567300" y="1541100"/>
            <a:chExt cx="3167100" cy="3386750"/>
          </a:xfrm>
        </p:grpSpPr>
        <p:sp>
          <p:nvSpPr>
            <p:cNvPr id="1223" name="Google Shape;1223;p50"/>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0"/>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0"/>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0"/>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0"/>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0"/>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0"/>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0"/>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0"/>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0"/>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0"/>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0"/>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0"/>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0"/>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0"/>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0"/>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0"/>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0"/>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0"/>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0"/>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50"/>
          <p:cNvSpPr/>
          <p:nvPr/>
        </p:nvSpPr>
        <p:spPr>
          <a:xfrm>
            <a:off x="5582438" y="814850"/>
            <a:ext cx="707700" cy="707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0"/>
          <p:cNvSpPr txBox="1">
            <a:spLocks noGrp="1"/>
          </p:cNvSpPr>
          <p:nvPr>
            <p:ph type="title"/>
          </p:nvPr>
        </p:nvSpPr>
        <p:spPr>
          <a:xfrm>
            <a:off x="3679062" y="1687545"/>
            <a:ext cx="4626174" cy="1964571"/>
          </a:xfrm>
          <a:prstGeom prst="rect">
            <a:avLst/>
          </a:prstGeom>
        </p:spPr>
        <p:txBody>
          <a:bodyPr spcFirstLastPara="1" wrap="square" lIns="91425" tIns="91425" rIns="91425" bIns="91425" anchor="t" anchorCtr="0">
            <a:noAutofit/>
          </a:bodyPr>
          <a:lstStyle/>
          <a:p>
            <a:r>
              <a:rPr lang="fr-FR" sz="2800" dirty="0"/>
              <a:t>Accès égal à une formation professionnelle abordable </a:t>
            </a:r>
            <a:br>
              <a:rPr lang="en-US" sz="2800" dirty="0"/>
            </a:br>
            <a:endParaRPr lang="en-US" sz="2800" dirty="0"/>
          </a:p>
        </p:txBody>
      </p:sp>
      <p:sp>
        <p:nvSpPr>
          <p:cNvPr id="1246" name="Google Shape;1246;p50"/>
          <p:cNvSpPr txBox="1">
            <a:spLocks noGrp="1"/>
          </p:cNvSpPr>
          <p:nvPr>
            <p:ph type="title" idx="2"/>
          </p:nvPr>
        </p:nvSpPr>
        <p:spPr>
          <a:xfrm>
            <a:off x="5584250" y="935588"/>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05</a:t>
            </a:r>
            <a:endParaRPr dirty="0">
              <a:solidFill>
                <a:schemeClr val="lt1"/>
              </a:solidFill>
            </a:endParaRPr>
          </a:p>
        </p:txBody>
      </p:sp>
      <p:grpSp>
        <p:nvGrpSpPr>
          <p:cNvPr id="1247" name="Google Shape;1247;p50"/>
          <p:cNvGrpSpPr/>
          <p:nvPr/>
        </p:nvGrpSpPr>
        <p:grpSpPr>
          <a:xfrm>
            <a:off x="123370" y="942781"/>
            <a:ext cx="3564277" cy="3785426"/>
            <a:chOff x="-365541" y="942781"/>
            <a:chExt cx="4142171" cy="3337526"/>
          </a:xfrm>
        </p:grpSpPr>
        <p:sp>
          <p:nvSpPr>
            <p:cNvPr id="1248" name="Google Shape;1248;p50"/>
            <p:cNvSpPr/>
            <p:nvPr/>
          </p:nvSpPr>
          <p:spPr>
            <a:xfrm rot="-664392">
              <a:off x="-81235" y="1302043"/>
              <a:ext cx="3636879" cy="2653713"/>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0"/>
            <p:cNvSpPr/>
            <p:nvPr/>
          </p:nvSpPr>
          <p:spPr>
            <a:xfrm rot="-664392">
              <a:off x="-144556" y="1267333"/>
              <a:ext cx="3636879" cy="2653713"/>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50"/>
          <p:cNvGrpSpPr/>
          <p:nvPr/>
        </p:nvGrpSpPr>
        <p:grpSpPr>
          <a:xfrm>
            <a:off x="-274726" y="-1092950"/>
            <a:ext cx="1873462" cy="1784311"/>
            <a:chOff x="1938604" y="1358625"/>
            <a:chExt cx="1232946" cy="1174275"/>
          </a:xfrm>
        </p:grpSpPr>
        <p:sp>
          <p:nvSpPr>
            <p:cNvPr id="1258" name="Google Shape;1258;p50"/>
            <p:cNvSpPr/>
            <p:nvPr/>
          </p:nvSpPr>
          <p:spPr>
            <a:xfrm>
              <a:off x="2024050" y="1377375"/>
              <a:ext cx="1147500" cy="1155525"/>
            </a:xfrm>
            <a:custGeom>
              <a:avLst/>
              <a:gdLst/>
              <a:ahLst/>
              <a:cxnLst/>
              <a:rect l="l" t="t" r="r" b="b"/>
              <a:pathLst>
                <a:path w="45900" h="46221" extrusionOk="0">
                  <a:moveTo>
                    <a:pt x="43506" y="1"/>
                  </a:moveTo>
                  <a:lnTo>
                    <a:pt x="1" y="2704"/>
                  </a:lnTo>
                  <a:lnTo>
                    <a:pt x="2715" y="46221"/>
                  </a:lnTo>
                  <a:lnTo>
                    <a:pt x="41029" y="43828"/>
                  </a:lnTo>
                  <a:lnTo>
                    <a:pt x="45899" y="38303"/>
                  </a:lnTo>
                  <a:lnTo>
                    <a:pt x="43506"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0"/>
            <p:cNvSpPr/>
            <p:nvPr/>
          </p:nvSpPr>
          <p:spPr>
            <a:xfrm>
              <a:off x="2005600" y="1358625"/>
              <a:ext cx="1147475" cy="1155825"/>
            </a:xfrm>
            <a:custGeom>
              <a:avLst/>
              <a:gdLst/>
              <a:ahLst/>
              <a:cxnLst/>
              <a:rect l="l" t="t" r="r" b="b"/>
              <a:pathLst>
                <a:path w="45899" h="46233" extrusionOk="0">
                  <a:moveTo>
                    <a:pt x="43494" y="1"/>
                  </a:moveTo>
                  <a:lnTo>
                    <a:pt x="0" y="2715"/>
                  </a:lnTo>
                  <a:lnTo>
                    <a:pt x="2703" y="46233"/>
                  </a:lnTo>
                  <a:lnTo>
                    <a:pt x="41029" y="43828"/>
                  </a:lnTo>
                  <a:lnTo>
                    <a:pt x="45899" y="38315"/>
                  </a:lnTo>
                  <a:lnTo>
                    <a:pt x="43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p:cNvSpPr/>
            <p:nvPr/>
          </p:nvSpPr>
          <p:spPr>
            <a:xfrm>
              <a:off x="3022975" y="2316475"/>
              <a:ext cx="130100" cy="137850"/>
            </a:xfrm>
            <a:custGeom>
              <a:avLst/>
              <a:gdLst/>
              <a:ahLst/>
              <a:cxnLst/>
              <a:rect l="l" t="t" r="r" b="b"/>
              <a:pathLst>
                <a:path w="5204" h="5514" extrusionOk="0">
                  <a:moveTo>
                    <a:pt x="5204" y="1"/>
                  </a:moveTo>
                  <a:lnTo>
                    <a:pt x="1" y="322"/>
                  </a:lnTo>
                  <a:lnTo>
                    <a:pt x="334" y="5514"/>
                  </a:lnTo>
                  <a:lnTo>
                    <a:pt x="5204" y="1"/>
                  </a:lnTo>
                  <a:close/>
                </a:path>
              </a:pathLst>
            </a:custGeom>
            <a:solidFill>
              <a:srgbClr val="FF7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p:cNvSpPr/>
            <p:nvPr/>
          </p:nvSpPr>
          <p:spPr>
            <a:xfrm>
              <a:off x="1938604" y="1600218"/>
              <a:ext cx="178901" cy="474175"/>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p:cNvSpPr/>
          <p:nvPr/>
        </p:nvSpPr>
        <p:spPr>
          <a:xfrm>
            <a:off x="3852411" y="3087827"/>
            <a:ext cx="4357815" cy="1474443"/>
          </a:xfrm>
          <a:prstGeom prst="rect">
            <a:avLst/>
          </a:prstGeom>
        </p:spPr>
        <p:txBody>
          <a:bodyPr wrap="square">
            <a:spAutoFit/>
          </a:bodyPr>
          <a:lstStyle/>
          <a:p>
            <a:pPr algn="ctr">
              <a:lnSpc>
                <a:spcPct val="107000"/>
              </a:lnSpc>
              <a:spcAft>
                <a:spcPts val="800"/>
              </a:spcAft>
            </a:pPr>
            <a:r>
              <a:rPr lang="fr-FR" sz="2000" dirty="0">
                <a:solidFill>
                  <a:schemeClr val="dk2"/>
                </a:solidFill>
                <a:latin typeface="Nunito"/>
                <a:ea typeface="Nunito"/>
                <a:cs typeface="Nunito"/>
              </a:rPr>
              <a:t>Assurer des opportunités égales d'apprentissage, sans barrières financières.</a:t>
            </a:r>
            <a:endParaRPr lang="en-US" sz="2000" dirty="0">
              <a:solidFill>
                <a:schemeClr val="dk2"/>
              </a:solidFill>
              <a:latin typeface="Nunito"/>
              <a:ea typeface="Nunito"/>
              <a:cs typeface="Nunito"/>
            </a:endParaRPr>
          </a:p>
          <a:p>
            <a:pPr algn="ctr">
              <a:lnSpc>
                <a:spcPct val="107000"/>
              </a:lnSpc>
              <a:spcAft>
                <a:spcPts val="800"/>
              </a:spcAft>
            </a:pPr>
            <a:endParaRPr lang="en-US" sz="1800" dirty="0">
              <a:solidFill>
                <a:schemeClr val="dk2"/>
              </a:solidFill>
              <a:latin typeface="Nunito"/>
              <a:ea typeface="Nunito"/>
              <a:cs typeface="Nunito"/>
              <a:sym typeface="Nunito"/>
            </a:endParaRPr>
          </a:p>
        </p:txBody>
      </p:sp>
      <p:sp>
        <p:nvSpPr>
          <p:cNvPr id="3" name="Rectangle 2"/>
          <p:cNvSpPr/>
          <p:nvPr/>
        </p:nvSpPr>
        <p:spPr>
          <a:xfrm>
            <a:off x="2495950" y="2417862"/>
            <a:ext cx="184731" cy="307777"/>
          </a:xfrm>
          <a:prstGeom prst="rect">
            <a:avLst/>
          </a:prstGeom>
        </p:spPr>
        <p:txBody>
          <a:bodyPr wrap="none">
            <a:spAutoFit/>
          </a:bodyPr>
          <a:lstStyle/>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46580">
            <a:off x="425908" y="1361061"/>
            <a:ext cx="2909497" cy="2909497"/>
          </a:xfrm>
          <a:prstGeom prst="rect">
            <a:avLst/>
          </a:prstGeom>
        </p:spPr>
      </p:pic>
      <p:sp>
        <p:nvSpPr>
          <p:cNvPr id="1251" name="Google Shape;1251;p50"/>
          <p:cNvSpPr/>
          <p:nvPr/>
        </p:nvSpPr>
        <p:spPr>
          <a:xfrm>
            <a:off x="749125" y="1145850"/>
            <a:ext cx="1485703" cy="376706"/>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5637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2" name="Google Shape;892;p35"/>
          <p:cNvSpPr/>
          <p:nvPr/>
        </p:nvSpPr>
        <p:spPr>
          <a:xfrm rot="236025">
            <a:off x="4948170" y="1082769"/>
            <a:ext cx="3321526" cy="3252588"/>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8;p37"/>
          <p:cNvSpPr txBox="1">
            <a:spLocks noGrp="1"/>
          </p:cNvSpPr>
          <p:nvPr>
            <p:ph type="title"/>
          </p:nvPr>
        </p:nvSpPr>
        <p:spPr>
          <a:xfrm>
            <a:off x="414607" y="1263822"/>
            <a:ext cx="4097636" cy="1256282"/>
          </a:xfrm>
          <a:prstGeom prst="rect">
            <a:avLst/>
          </a:prstGeom>
        </p:spPr>
        <p:txBody>
          <a:bodyPr spcFirstLastPara="1" wrap="square" lIns="91425" tIns="91425" rIns="91425" bIns="91425" anchor="t" anchorCtr="0">
            <a:noAutofit/>
          </a:bodyPr>
          <a:lstStyle/>
          <a:p>
            <a:r>
              <a:rPr lang="fr-FR" sz="2400" dirty="0"/>
              <a:t>Accès universel à un enseignement supérieur de qualité </a:t>
            </a:r>
            <a:br>
              <a:rPr lang="en-US" sz="2800" dirty="0"/>
            </a:br>
            <a:br>
              <a:rPr lang="en-US" sz="2800" dirty="0"/>
            </a:br>
            <a:endParaRPr sz="2800" dirty="0"/>
          </a:p>
        </p:txBody>
      </p:sp>
      <p:grpSp>
        <p:nvGrpSpPr>
          <p:cNvPr id="17" name="Google Shape;939;p37"/>
          <p:cNvGrpSpPr/>
          <p:nvPr/>
        </p:nvGrpSpPr>
        <p:grpSpPr>
          <a:xfrm>
            <a:off x="969812" y="456208"/>
            <a:ext cx="751675" cy="744325"/>
            <a:chOff x="5395463" y="832475"/>
            <a:chExt cx="751675" cy="744325"/>
          </a:xfrm>
        </p:grpSpPr>
        <p:sp>
          <p:nvSpPr>
            <p:cNvPr id="18"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942;p37"/>
          <p:cNvSpPr txBox="1">
            <a:spLocks/>
          </p:cNvSpPr>
          <p:nvPr/>
        </p:nvSpPr>
        <p:spPr>
          <a:xfrm>
            <a:off x="971624" y="576358"/>
            <a:ext cx="704100" cy="46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2800"/>
            </a:pPr>
            <a:r>
              <a:rPr lang="en" sz="2800" b="1" dirty="0">
                <a:solidFill>
                  <a:schemeClr val="lt1"/>
                </a:solidFill>
                <a:latin typeface="Delius"/>
                <a:ea typeface="Delius"/>
                <a:cs typeface="Delius"/>
                <a:sym typeface="Delius"/>
              </a:rPr>
              <a:t>06</a:t>
            </a:r>
          </a:p>
        </p:txBody>
      </p:sp>
      <p:sp>
        <p:nvSpPr>
          <p:cNvPr id="21" name="Rectangle 20"/>
          <p:cNvSpPr/>
          <p:nvPr/>
        </p:nvSpPr>
        <p:spPr>
          <a:xfrm>
            <a:off x="555646" y="2705150"/>
            <a:ext cx="3815557" cy="1506823"/>
          </a:xfrm>
          <a:prstGeom prst="rect">
            <a:avLst/>
          </a:prstGeom>
        </p:spPr>
        <p:txBody>
          <a:bodyPr wrap="square">
            <a:spAutoFit/>
          </a:bodyPr>
          <a:lstStyle/>
          <a:p>
            <a:pPr algn="ctr">
              <a:lnSpc>
                <a:spcPct val="107000"/>
              </a:lnSpc>
              <a:spcAft>
                <a:spcPts val="800"/>
              </a:spcAft>
            </a:pPr>
            <a:r>
              <a:rPr lang="fr-FR" sz="2000" dirty="0">
                <a:solidFill>
                  <a:schemeClr val="dk2"/>
                </a:solidFill>
                <a:latin typeface="Nunito"/>
                <a:ea typeface="Nunito"/>
                <a:cs typeface="Nunito"/>
              </a:rPr>
              <a:t>Garantir l'accessibilité et la qualité de l'enseignement supérieur pour tous.</a:t>
            </a:r>
            <a:endParaRPr lang="en-US" sz="2000" dirty="0">
              <a:solidFill>
                <a:schemeClr val="dk2"/>
              </a:solidFill>
              <a:latin typeface="Nunito"/>
              <a:ea typeface="Nunito"/>
              <a:cs typeface="Nunito"/>
            </a:endParaRPr>
          </a:p>
          <a:p>
            <a:pPr algn="ctr">
              <a:lnSpc>
                <a:spcPct val="107000"/>
              </a:lnSpc>
              <a:spcAft>
                <a:spcPts val="800"/>
              </a:spcAft>
            </a:pPr>
            <a:endParaRPr lang="en-US" sz="2000" dirty="0">
              <a:solidFill>
                <a:schemeClr val="dk2"/>
              </a:solidFill>
              <a:latin typeface="Nunito"/>
              <a:ea typeface="Nunito"/>
              <a:cs typeface="Nunito"/>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6793">
            <a:off x="5075967" y="1199971"/>
            <a:ext cx="2962052" cy="2962052"/>
          </a:xfrm>
          <a:prstGeom prst="rect">
            <a:avLst/>
          </a:prstGeom>
        </p:spPr>
      </p:pic>
      <p:sp>
        <p:nvSpPr>
          <p:cNvPr id="894" name="Google Shape;894;p35"/>
          <p:cNvSpPr/>
          <p:nvPr/>
        </p:nvSpPr>
        <p:spPr>
          <a:xfrm>
            <a:off x="5866080" y="917205"/>
            <a:ext cx="1485703" cy="376706"/>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93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37"/>
          <p:cNvSpPr txBox="1">
            <a:spLocks noGrp="1"/>
          </p:cNvSpPr>
          <p:nvPr>
            <p:ph type="title"/>
          </p:nvPr>
        </p:nvSpPr>
        <p:spPr>
          <a:xfrm>
            <a:off x="4977284" y="1232918"/>
            <a:ext cx="3524738" cy="1256282"/>
          </a:xfrm>
          <a:prstGeom prst="rect">
            <a:avLst/>
          </a:prstGeom>
        </p:spPr>
        <p:txBody>
          <a:bodyPr spcFirstLastPara="1" wrap="square" lIns="91425" tIns="91425" rIns="91425" bIns="91425" anchor="t" anchorCtr="0">
            <a:noAutofit/>
          </a:bodyPr>
          <a:lstStyle/>
          <a:p>
            <a:pPr algn="ctr"/>
            <a:r>
              <a:rPr lang="fr-FR" sz="2800" dirty="0"/>
              <a:t>Priorité nationale à l'investissement dans l'éducation </a:t>
            </a:r>
            <a:br>
              <a:rPr lang="en-US" sz="2800" dirty="0"/>
            </a:br>
            <a:br>
              <a:rPr lang="en-US" sz="2800" dirty="0"/>
            </a:br>
            <a:br>
              <a:rPr lang="en-US" sz="3200" dirty="0"/>
            </a:br>
            <a:endParaRPr sz="3200" dirty="0"/>
          </a:p>
        </p:txBody>
      </p:sp>
      <p:grpSp>
        <p:nvGrpSpPr>
          <p:cNvPr id="939" name="Google Shape;939;p37"/>
          <p:cNvGrpSpPr/>
          <p:nvPr/>
        </p:nvGrpSpPr>
        <p:grpSpPr>
          <a:xfrm>
            <a:off x="5192263" y="441693"/>
            <a:ext cx="751675" cy="744325"/>
            <a:chOff x="5395463" y="832475"/>
            <a:chExt cx="751675" cy="744325"/>
          </a:xfrm>
        </p:grpSpPr>
        <p:sp>
          <p:nvSpPr>
            <p:cNvPr id="940"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37"/>
          <p:cNvSpPr txBox="1">
            <a:spLocks noGrp="1"/>
          </p:cNvSpPr>
          <p:nvPr>
            <p:ph type="title" idx="2"/>
          </p:nvPr>
        </p:nvSpPr>
        <p:spPr>
          <a:xfrm>
            <a:off x="5194075" y="561843"/>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07</a:t>
            </a:r>
            <a:endParaRPr dirty="0">
              <a:solidFill>
                <a:schemeClr val="lt1"/>
              </a:solidFill>
            </a:endParaRPr>
          </a:p>
        </p:txBody>
      </p:sp>
      <p:sp>
        <p:nvSpPr>
          <p:cNvPr id="4" name="Rectangle 3"/>
          <p:cNvSpPr/>
          <p:nvPr/>
        </p:nvSpPr>
        <p:spPr>
          <a:xfrm>
            <a:off x="4881825" y="2757714"/>
            <a:ext cx="3715656" cy="1375569"/>
          </a:xfrm>
          <a:prstGeom prst="rect">
            <a:avLst/>
          </a:prstGeom>
        </p:spPr>
        <p:txBody>
          <a:bodyPr wrap="square">
            <a:spAutoFit/>
          </a:bodyPr>
          <a:lstStyle/>
          <a:p>
            <a:pPr algn="ctr">
              <a:lnSpc>
                <a:spcPct val="107000"/>
              </a:lnSpc>
              <a:spcAft>
                <a:spcPts val="800"/>
              </a:spcAft>
            </a:pPr>
            <a:r>
              <a:rPr lang="fr-FR" sz="1800" dirty="0">
                <a:solidFill>
                  <a:schemeClr val="dk2"/>
                </a:solidFill>
                <a:latin typeface="Nunito"/>
                <a:ea typeface="Nunito"/>
                <a:cs typeface="Nunito"/>
              </a:rPr>
              <a:t>Investir dans les infrastructures, les programmes et la formation des enseignants.</a:t>
            </a:r>
            <a:endParaRPr lang="en-US" sz="1800" dirty="0">
              <a:solidFill>
                <a:schemeClr val="dk2"/>
              </a:solidFill>
              <a:latin typeface="Nunito"/>
              <a:ea typeface="Nunito"/>
              <a:cs typeface="Nunito"/>
            </a:endParaRPr>
          </a:p>
          <a:p>
            <a:pPr algn="ctr">
              <a:lnSpc>
                <a:spcPct val="107000"/>
              </a:lnSpc>
              <a:spcAft>
                <a:spcPts val="800"/>
              </a:spcAft>
            </a:pPr>
            <a:endParaRPr lang="en-US" sz="1800" dirty="0">
              <a:solidFill>
                <a:schemeClr val="dk2"/>
              </a:solidFill>
              <a:latin typeface="Nunito"/>
              <a:ea typeface="Nunito"/>
              <a:cs typeface="Nunito"/>
              <a:sym typeface="Nunito"/>
            </a:endParaRPr>
          </a:p>
        </p:txBody>
      </p:sp>
      <p:sp>
        <p:nvSpPr>
          <p:cNvPr id="15" name="Google Shape;937;p37"/>
          <p:cNvSpPr/>
          <p:nvPr/>
        </p:nvSpPr>
        <p:spPr>
          <a:xfrm rot="21085399">
            <a:off x="794341" y="1229631"/>
            <a:ext cx="3342275" cy="3314276"/>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p:cNvSpPr/>
          <p:nvPr/>
        </p:nvSpPr>
        <p:spPr>
          <a:xfrm>
            <a:off x="2286000" y="2295072"/>
            <a:ext cx="4572000" cy="312650"/>
          </a:xfrm>
          <a:prstGeom prst="rect">
            <a:avLst/>
          </a:prstGeom>
        </p:spPr>
        <p:txBody>
          <a:bodyPr>
            <a:spAutoFit/>
          </a:bodyPr>
          <a:lstStyle/>
          <a:p>
            <a:pPr>
              <a:lnSpc>
                <a:spcPct val="107000"/>
              </a:lnSpc>
              <a:spcAft>
                <a:spcPts val="800"/>
              </a:spcAft>
            </a:pPr>
            <a:endParaRPr lang="en-US" dirty="0">
              <a:latin typeface="Calibri" panose="020F0502020204030204" pitchFamily="34" charset="0"/>
              <a:ea typeface="Calibri" panose="020F0502020204030204" pitchFamily="34"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46092">
            <a:off x="947229" y="1320574"/>
            <a:ext cx="3118345" cy="3118345"/>
          </a:xfrm>
          <a:prstGeom prst="rect">
            <a:avLst/>
          </a:prstGeom>
        </p:spPr>
      </p:pic>
      <p:sp>
        <p:nvSpPr>
          <p:cNvPr id="16" name="Google Shape;945;p37"/>
          <p:cNvSpPr/>
          <p:nvPr/>
        </p:nvSpPr>
        <p:spPr>
          <a:xfrm>
            <a:off x="2073675" y="950001"/>
            <a:ext cx="368544" cy="762853"/>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587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23" name="Google Shape;1023;p42"/>
          <p:cNvSpPr txBox="1">
            <a:spLocks noGrp="1"/>
          </p:cNvSpPr>
          <p:nvPr>
            <p:ph type="title"/>
          </p:nvPr>
        </p:nvSpPr>
        <p:spPr>
          <a:xfrm rot="-281821">
            <a:off x="768457" y="782374"/>
            <a:ext cx="2377476" cy="1874833"/>
          </a:xfrm>
          <a:prstGeom prst="rect">
            <a:avLst/>
          </a:prstGeom>
        </p:spPr>
        <p:txBody>
          <a:bodyPr spcFirstLastPara="1" wrap="square" lIns="91425" tIns="91425" rIns="91425" bIns="91425" anchor="ctr" anchorCtr="0">
            <a:noAutofit/>
          </a:bodyPr>
          <a:lstStyle/>
          <a:p>
            <a:r>
              <a:rPr lang="fr-FR" sz="4400" dirty="0">
                <a:solidFill>
                  <a:schemeClr val="accent2">
                    <a:lumMod val="20000"/>
                    <a:lumOff val="80000"/>
                  </a:schemeClr>
                </a:solidFill>
              </a:rPr>
              <a:t>Les sous objectifs</a:t>
            </a:r>
            <a:endParaRPr sz="4400" dirty="0">
              <a:solidFill>
                <a:schemeClr val="accent2">
                  <a:lumMod val="20000"/>
                  <a:lumOff val="80000"/>
                </a:schemeClr>
              </a:solidFill>
            </a:endParaRPr>
          </a:p>
        </p:txBody>
      </p:sp>
      <p:pic>
        <p:nvPicPr>
          <p:cNvPr id="2" name="Image 1"/>
          <p:cNvPicPr>
            <a:picLocks noChangeAspect="1"/>
          </p:cNvPicPr>
          <p:nvPr/>
        </p:nvPicPr>
        <p:blipFill>
          <a:blip r:embed="rId3"/>
          <a:stretch>
            <a:fillRect/>
          </a:stretch>
        </p:blipFill>
        <p:spPr>
          <a:xfrm>
            <a:off x="0" y="-1"/>
            <a:ext cx="9144000" cy="5143501"/>
          </a:xfrm>
          <a:prstGeom prst="rect">
            <a:avLst/>
          </a:prstGeom>
        </p:spPr>
      </p:pic>
      <p:grpSp>
        <p:nvGrpSpPr>
          <p:cNvPr id="1018" name="Google Shape;1018;p42"/>
          <p:cNvGrpSpPr/>
          <p:nvPr/>
        </p:nvGrpSpPr>
        <p:grpSpPr>
          <a:xfrm>
            <a:off x="587011" y="51084"/>
            <a:ext cx="2783514" cy="3007650"/>
            <a:chOff x="705725" y="2072700"/>
            <a:chExt cx="1190350" cy="1286200"/>
          </a:xfrm>
        </p:grpSpPr>
        <p:sp>
          <p:nvSpPr>
            <p:cNvPr id="1019" name="Google Shape;1019;p42"/>
            <p:cNvSpPr/>
            <p:nvPr/>
          </p:nvSpPr>
          <p:spPr>
            <a:xfrm>
              <a:off x="724175" y="2187000"/>
              <a:ext cx="1171900" cy="1171900"/>
            </a:xfrm>
            <a:custGeom>
              <a:avLst/>
              <a:gdLst/>
              <a:ahLst/>
              <a:cxnLst/>
              <a:rect l="l" t="t" r="r" b="b"/>
              <a:pathLst>
                <a:path w="46876" h="46876" extrusionOk="0">
                  <a:moveTo>
                    <a:pt x="43459" y="1"/>
                  </a:moveTo>
                  <a:lnTo>
                    <a:pt x="1" y="3418"/>
                  </a:lnTo>
                  <a:lnTo>
                    <a:pt x="3418" y="46876"/>
                  </a:lnTo>
                  <a:lnTo>
                    <a:pt x="46876" y="43458"/>
                  </a:lnTo>
                  <a:lnTo>
                    <a:pt x="43459" y="1"/>
                  </a:lnTo>
                  <a:close/>
                </a:path>
              </a:pathLst>
            </a:custGeom>
            <a:solidFill>
              <a:srgbClr val="2F1932">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FBF"/>
                </a:solidFill>
              </a:endParaRPr>
            </a:p>
          </p:txBody>
        </p:sp>
        <p:sp>
          <p:nvSpPr>
            <p:cNvPr id="1020" name="Google Shape;1020;p42"/>
            <p:cNvSpPr/>
            <p:nvPr/>
          </p:nvSpPr>
          <p:spPr>
            <a:xfrm>
              <a:off x="705725" y="2168551"/>
              <a:ext cx="1171900" cy="1171900"/>
            </a:xfrm>
            <a:custGeom>
              <a:avLst/>
              <a:gdLst/>
              <a:ahLst/>
              <a:cxnLst/>
              <a:rect l="l" t="t" r="r" b="b"/>
              <a:pathLst>
                <a:path w="46876" h="46876" extrusionOk="0">
                  <a:moveTo>
                    <a:pt x="43459" y="1"/>
                  </a:moveTo>
                  <a:lnTo>
                    <a:pt x="1" y="3418"/>
                  </a:lnTo>
                  <a:lnTo>
                    <a:pt x="3418" y="46875"/>
                  </a:lnTo>
                  <a:lnTo>
                    <a:pt x="46876" y="43458"/>
                  </a:lnTo>
                  <a:lnTo>
                    <a:pt x="434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4400" dirty="0">
                  <a:solidFill>
                    <a:schemeClr val="bg1"/>
                  </a:solidFill>
                  <a:latin typeface="Delius" panose="020B0604020202020204" charset="0"/>
                </a:rPr>
                <a:t>Les cibles </a:t>
              </a:r>
              <a:endParaRPr sz="4400" dirty="0">
                <a:solidFill>
                  <a:schemeClr val="bg1"/>
                </a:solidFill>
                <a:latin typeface="Delius" panose="020B0604020202020204" charset="0"/>
              </a:endParaRPr>
            </a:p>
          </p:txBody>
        </p:sp>
        <p:sp>
          <p:nvSpPr>
            <p:cNvPr id="1021" name="Google Shape;1021;p42"/>
            <p:cNvSpPr/>
            <p:nvPr/>
          </p:nvSpPr>
          <p:spPr>
            <a:xfrm>
              <a:off x="1615675" y="2072700"/>
              <a:ext cx="133950" cy="222075"/>
            </a:xfrm>
            <a:custGeom>
              <a:avLst/>
              <a:gdLst/>
              <a:ahLst/>
              <a:cxnLst/>
              <a:rect l="l" t="t" r="r" b="b"/>
              <a:pathLst>
                <a:path w="5358" h="8883" extrusionOk="0">
                  <a:moveTo>
                    <a:pt x="857" y="1"/>
                  </a:moveTo>
                  <a:lnTo>
                    <a:pt x="0" y="8573"/>
                  </a:lnTo>
                  <a:cubicBezTo>
                    <a:pt x="619" y="8585"/>
                    <a:pt x="1262" y="8633"/>
                    <a:pt x="1869" y="8716"/>
                  </a:cubicBezTo>
                  <a:cubicBezTo>
                    <a:pt x="2046" y="8750"/>
                    <a:pt x="2235" y="8783"/>
                    <a:pt x="2423" y="8783"/>
                  </a:cubicBezTo>
                  <a:cubicBezTo>
                    <a:pt x="2501" y="8783"/>
                    <a:pt x="2579" y="8778"/>
                    <a:pt x="2655" y="8764"/>
                  </a:cubicBezTo>
                  <a:cubicBezTo>
                    <a:pt x="2737" y="8755"/>
                    <a:pt x="2818" y="8732"/>
                    <a:pt x="2889" y="8732"/>
                  </a:cubicBezTo>
                  <a:cubicBezTo>
                    <a:pt x="2911" y="8732"/>
                    <a:pt x="2933" y="8734"/>
                    <a:pt x="2953" y="8740"/>
                  </a:cubicBezTo>
                  <a:cubicBezTo>
                    <a:pt x="3036" y="8752"/>
                    <a:pt x="3108" y="8799"/>
                    <a:pt x="3179" y="8823"/>
                  </a:cubicBezTo>
                  <a:cubicBezTo>
                    <a:pt x="3286" y="8871"/>
                    <a:pt x="3405" y="8871"/>
                    <a:pt x="3524" y="8871"/>
                  </a:cubicBezTo>
                  <a:cubicBezTo>
                    <a:pt x="3549" y="8873"/>
                    <a:pt x="3576" y="8874"/>
                    <a:pt x="3603" y="8874"/>
                  </a:cubicBezTo>
                  <a:cubicBezTo>
                    <a:pt x="3772" y="8874"/>
                    <a:pt x="3983" y="8837"/>
                    <a:pt x="4179" y="8837"/>
                  </a:cubicBezTo>
                  <a:cubicBezTo>
                    <a:pt x="4286" y="8837"/>
                    <a:pt x="4389" y="8848"/>
                    <a:pt x="4477" y="8883"/>
                  </a:cubicBezTo>
                  <a:lnTo>
                    <a:pt x="5358" y="60"/>
                  </a:lnTo>
                  <a:cubicBezTo>
                    <a:pt x="4815" y="23"/>
                    <a:pt x="4267" y="4"/>
                    <a:pt x="3723" y="4"/>
                  </a:cubicBezTo>
                  <a:cubicBezTo>
                    <a:pt x="3397" y="4"/>
                    <a:pt x="3072" y="11"/>
                    <a:pt x="2750" y="25"/>
                  </a:cubicBezTo>
                  <a:cubicBezTo>
                    <a:pt x="2394" y="44"/>
                    <a:pt x="2038" y="71"/>
                    <a:pt x="1688" y="71"/>
                  </a:cubicBezTo>
                  <a:cubicBezTo>
                    <a:pt x="1406" y="71"/>
                    <a:pt x="1128" y="54"/>
                    <a:pt x="857" y="1"/>
                  </a:cubicBezTo>
                  <a:close/>
                </a:path>
              </a:pathLst>
            </a:custGeom>
            <a:solidFill>
              <a:srgbClr val="FF866A">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FBF"/>
                </a:solidFill>
              </a:endParaRPr>
            </a:p>
          </p:txBody>
        </p:sp>
        <p:sp>
          <p:nvSpPr>
            <p:cNvPr id="1022" name="Google Shape;1022;p42"/>
            <p:cNvSpPr/>
            <p:nvPr/>
          </p:nvSpPr>
          <p:spPr>
            <a:xfrm>
              <a:off x="771225" y="2139675"/>
              <a:ext cx="133950" cy="222075"/>
            </a:xfrm>
            <a:custGeom>
              <a:avLst/>
              <a:gdLst/>
              <a:ahLst/>
              <a:cxnLst/>
              <a:rect l="l" t="t" r="r" b="b"/>
              <a:pathLst>
                <a:path w="5358" h="8883" extrusionOk="0">
                  <a:moveTo>
                    <a:pt x="4501" y="1"/>
                  </a:moveTo>
                  <a:cubicBezTo>
                    <a:pt x="4219" y="54"/>
                    <a:pt x="3938" y="71"/>
                    <a:pt x="3656" y="71"/>
                  </a:cubicBezTo>
                  <a:cubicBezTo>
                    <a:pt x="3307" y="71"/>
                    <a:pt x="2957" y="44"/>
                    <a:pt x="2608" y="24"/>
                  </a:cubicBezTo>
                  <a:cubicBezTo>
                    <a:pt x="2282" y="11"/>
                    <a:pt x="1956" y="4"/>
                    <a:pt x="1630" y="4"/>
                  </a:cubicBezTo>
                  <a:cubicBezTo>
                    <a:pt x="1087" y="4"/>
                    <a:pt x="543" y="23"/>
                    <a:pt x="0" y="60"/>
                  </a:cubicBezTo>
                  <a:lnTo>
                    <a:pt x="881" y="8883"/>
                  </a:lnTo>
                  <a:cubicBezTo>
                    <a:pt x="969" y="8848"/>
                    <a:pt x="1070" y="8837"/>
                    <a:pt x="1176" y="8837"/>
                  </a:cubicBezTo>
                  <a:cubicBezTo>
                    <a:pt x="1370" y="8837"/>
                    <a:pt x="1579" y="8874"/>
                    <a:pt x="1752" y="8874"/>
                  </a:cubicBezTo>
                  <a:cubicBezTo>
                    <a:pt x="1780" y="8874"/>
                    <a:pt x="1808" y="8873"/>
                    <a:pt x="1834" y="8871"/>
                  </a:cubicBezTo>
                  <a:cubicBezTo>
                    <a:pt x="1953" y="8871"/>
                    <a:pt x="2072" y="8871"/>
                    <a:pt x="2179" y="8823"/>
                  </a:cubicBezTo>
                  <a:cubicBezTo>
                    <a:pt x="2250" y="8799"/>
                    <a:pt x="2322" y="8752"/>
                    <a:pt x="2405" y="8740"/>
                  </a:cubicBezTo>
                  <a:cubicBezTo>
                    <a:pt x="2425" y="8734"/>
                    <a:pt x="2447" y="8732"/>
                    <a:pt x="2469" y="8732"/>
                  </a:cubicBezTo>
                  <a:cubicBezTo>
                    <a:pt x="2540" y="8732"/>
                    <a:pt x="2621" y="8755"/>
                    <a:pt x="2703" y="8764"/>
                  </a:cubicBezTo>
                  <a:cubicBezTo>
                    <a:pt x="2780" y="8778"/>
                    <a:pt x="2857" y="8783"/>
                    <a:pt x="2935" y="8783"/>
                  </a:cubicBezTo>
                  <a:cubicBezTo>
                    <a:pt x="3123" y="8783"/>
                    <a:pt x="3312" y="8750"/>
                    <a:pt x="3489" y="8716"/>
                  </a:cubicBezTo>
                  <a:cubicBezTo>
                    <a:pt x="4096" y="8633"/>
                    <a:pt x="4739" y="8585"/>
                    <a:pt x="5358" y="8573"/>
                  </a:cubicBezTo>
                  <a:lnTo>
                    <a:pt x="4501" y="1"/>
                  </a:lnTo>
                  <a:close/>
                </a:path>
              </a:pathLst>
            </a:custGeom>
            <a:solidFill>
              <a:srgbClr val="FF866A">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FBF"/>
                </a:solidFill>
              </a:endParaRPr>
            </a:p>
          </p:txBody>
        </p:sp>
      </p:grpSp>
    </p:spTree>
    <p:extLst>
      <p:ext uri="{BB962C8B-B14F-4D97-AF65-F5344CB8AC3E}">
        <p14:creationId xmlns:p14="http://schemas.microsoft.com/office/powerpoint/2010/main" val="1693312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37"/>
          <p:cNvSpPr txBox="1">
            <a:spLocks noGrp="1"/>
          </p:cNvSpPr>
          <p:nvPr>
            <p:ph type="title"/>
          </p:nvPr>
        </p:nvSpPr>
        <p:spPr>
          <a:xfrm>
            <a:off x="4977284" y="1232918"/>
            <a:ext cx="3524738" cy="1256282"/>
          </a:xfrm>
          <a:prstGeom prst="rect">
            <a:avLst/>
          </a:prstGeom>
        </p:spPr>
        <p:txBody>
          <a:bodyPr spcFirstLastPara="1" wrap="square" lIns="91425" tIns="91425" rIns="91425" bIns="91425" anchor="t" anchorCtr="0">
            <a:noAutofit/>
          </a:bodyPr>
          <a:lstStyle/>
          <a:p>
            <a:pPr algn="ctr"/>
            <a:r>
              <a:rPr lang="fr-FR" sz="2400" dirty="0"/>
              <a:t>Éliminer les inégalités entre les sexes dans l'éducation et garantir l'égalité d'accès pour tous, y compris les personnes vulnérables</a:t>
            </a:r>
            <a:endParaRPr sz="2400" dirty="0"/>
          </a:p>
        </p:txBody>
      </p:sp>
      <p:grpSp>
        <p:nvGrpSpPr>
          <p:cNvPr id="939" name="Google Shape;939;p37"/>
          <p:cNvGrpSpPr/>
          <p:nvPr/>
        </p:nvGrpSpPr>
        <p:grpSpPr>
          <a:xfrm>
            <a:off x="5192263" y="441693"/>
            <a:ext cx="751675" cy="744325"/>
            <a:chOff x="5395463" y="832475"/>
            <a:chExt cx="751675" cy="744325"/>
          </a:xfrm>
        </p:grpSpPr>
        <p:sp>
          <p:nvSpPr>
            <p:cNvPr id="940"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37"/>
          <p:cNvSpPr txBox="1">
            <a:spLocks noGrp="1"/>
          </p:cNvSpPr>
          <p:nvPr>
            <p:ph type="title" idx="2"/>
          </p:nvPr>
        </p:nvSpPr>
        <p:spPr>
          <a:xfrm>
            <a:off x="5194075" y="561843"/>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01</a:t>
            </a:r>
            <a:endParaRPr dirty="0">
              <a:solidFill>
                <a:schemeClr val="lt1"/>
              </a:solidFill>
            </a:endParaRPr>
          </a:p>
        </p:txBody>
      </p:sp>
      <p:sp>
        <p:nvSpPr>
          <p:cNvPr id="15" name="Google Shape;937;p37"/>
          <p:cNvSpPr/>
          <p:nvPr/>
        </p:nvSpPr>
        <p:spPr>
          <a:xfrm rot="21085399">
            <a:off x="794341" y="1229631"/>
            <a:ext cx="3342275" cy="3314276"/>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p:cNvSpPr/>
          <p:nvPr/>
        </p:nvSpPr>
        <p:spPr>
          <a:xfrm>
            <a:off x="2286000" y="2295072"/>
            <a:ext cx="4572000" cy="312650"/>
          </a:xfrm>
          <a:prstGeom prst="rect">
            <a:avLst/>
          </a:prstGeom>
        </p:spPr>
        <p:txBody>
          <a:bodyPr>
            <a:spAutoFit/>
          </a:bodyPr>
          <a:lstStyle/>
          <a:p>
            <a:pPr>
              <a:lnSpc>
                <a:spcPct val="107000"/>
              </a:lnSpc>
              <a:spcAft>
                <a:spcPts val="800"/>
              </a:spcAft>
            </a:pPr>
            <a:endParaRPr lang="en-US" dirty="0">
              <a:latin typeface="Calibri" panose="020F0502020204030204" pitchFamily="34" charset="0"/>
              <a:ea typeface="Calibri" panose="020F0502020204030204" pitchFamily="34" charset="0"/>
              <a:cs typeface="Arial" panose="020B0604020202020204" pitchFamily="34" charset="0"/>
            </a:endParaRPr>
          </a:p>
        </p:txBody>
      </p:sp>
      <p:sp>
        <p:nvSpPr>
          <p:cNvPr id="16" name="Google Shape;945;p37"/>
          <p:cNvSpPr/>
          <p:nvPr/>
        </p:nvSpPr>
        <p:spPr>
          <a:xfrm>
            <a:off x="2073675" y="950001"/>
            <a:ext cx="368544" cy="762853"/>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91000">
            <a:off x="885971" y="1330523"/>
            <a:ext cx="3112494" cy="3112494"/>
          </a:xfrm>
          <a:prstGeom prst="rect">
            <a:avLst/>
          </a:prstGeom>
        </p:spPr>
      </p:pic>
    </p:spTree>
    <p:extLst>
      <p:ext uri="{BB962C8B-B14F-4D97-AF65-F5344CB8AC3E}">
        <p14:creationId xmlns:p14="http://schemas.microsoft.com/office/powerpoint/2010/main" val="4292316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37"/>
          <p:cNvSpPr txBox="1">
            <a:spLocks noGrp="1"/>
          </p:cNvSpPr>
          <p:nvPr>
            <p:ph type="title"/>
          </p:nvPr>
        </p:nvSpPr>
        <p:spPr>
          <a:xfrm>
            <a:off x="4977284" y="1232918"/>
            <a:ext cx="3524738" cy="1256282"/>
          </a:xfrm>
          <a:prstGeom prst="rect">
            <a:avLst/>
          </a:prstGeom>
        </p:spPr>
        <p:txBody>
          <a:bodyPr spcFirstLastPara="1" wrap="square" lIns="91425" tIns="91425" rIns="91425" bIns="91425" anchor="t" anchorCtr="0">
            <a:noAutofit/>
          </a:bodyPr>
          <a:lstStyle/>
          <a:p>
            <a:pPr algn="ctr"/>
            <a:r>
              <a:rPr lang="fr-FR" sz="2400" dirty="0"/>
              <a:t>Veiller à ce que tous les jeunes et une proportion considérable d'adultes sachent lire, écrire et compter </a:t>
            </a:r>
            <a:endParaRPr sz="2400" dirty="0"/>
          </a:p>
        </p:txBody>
      </p:sp>
      <p:grpSp>
        <p:nvGrpSpPr>
          <p:cNvPr id="939" name="Google Shape;939;p37"/>
          <p:cNvGrpSpPr/>
          <p:nvPr/>
        </p:nvGrpSpPr>
        <p:grpSpPr>
          <a:xfrm>
            <a:off x="5192263" y="441693"/>
            <a:ext cx="751675" cy="744325"/>
            <a:chOff x="5395463" y="832475"/>
            <a:chExt cx="751675" cy="744325"/>
          </a:xfrm>
        </p:grpSpPr>
        <p:sp>
          <p:nvSpPr>
            <p:cNvPr id="940"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37"/>
          <p:cNvSpPr txBox="1">
            <a:spLocks noGrp="1"/>
          </p:cNvSpPr>
          <p:nvPr>
            <p:ph type="title" idx="2"/>
          </p:nvPr>
        </p:nvSpPr>
        <p:spPr>
          <a:xfrm>
            <a:off x="5194075" y="561843"/>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02</a:t>
            </a:r>
            <a:endParaRPr dirty="0">
              <a:solidFill>
                <a:schemeClr val="lt1"/>
              </a:solidFill>
            </a:endParaRPr>
          </a:p>
        </p:txBody>
      </p:sp>
      <p:sp>
        <p:nvSpPr>
          <p:cNvPr id="15" name="Google Shape;937;p37"/>
          <p:cNvSpPr/>
          <p:nvPr/>
        </p:nvSpPr>
        <p:spPr>
          <a:xfrm rot="21085399">
            <a:off x="794341" y="1229631"/>
            <a:ext cx="3342275" cy="3314276"/>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p:cNvSpPr/>
          <p:nvPr/>
        </p:nvSpPr>
        <p:spPr>
          <a:xfrm>
            <a:off x="2286000" y="2295072"/>
            <a:ext cx="4572000" cy="312650"/>
          </a:xfrm>
          <a:prstGeom prst="rect">
            <a:avLst/>
          </a:prstGeom>
        </p:spPr>
        <p:txBody>
          <a:bodyPr>
            <a:spAutoFit/>
          </a:bodyPr>
          <a:lstStyle/>
          <a:p>
            <a:pPr>
              <a:lnSpc>
                <a:spcPct val="107000"/>
              </a:lnSpc>
              <a:spcAft>
                <a:spcPts val="800"/>
              </a:spcAft>
            </a:pPr>
            <a:endParaRPr lang="en-US" dirty="0">
              <a:latin typeface="Calibri" panose="020F0502020204030204" pitchFamily="34" charset="0"/>
              <a:ea typeface="Calibri" panose="020F0502020204030204" pitchFamily="34" charset="0"/>
              <a:cs typeface="Arial" panose="020B0604020202020204" pitchFamily="34" charset="0"/>
            </a:endParaRPr>
          </a:p>
        </p:txBody>
      </p:sp>
      <p:sp>
        <p:nvSpPr>
          <p:cNvPr id="16" name="Google Shape;945;p37"/>
          <p:cNvSpPr/>
          <p:nvPr/>
        </p:nvSpPr>
        <p:spPr>
          <a:xfrm>
            <a:off x="2073675" y="950001"/>
            <a:ext cx="368544" cy="762853"/>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72040">
            <a:off x="924119" y="1403664"/>
            <a:ext cx="3082720" cy="3082720"/>
          </a:xfrm>
          <a:prstGeom prst="rect">
            <a:avLst/>
          </a:prstGeom>
        </p:spPr>
      </p:pic>
    </p:spTree>
    <p:extLst>
      <p:ext uri="{BB962C8B-B14F-4D97-AF65-F5344CB8AC3E}">
        <p14:creationId xmlns:p14="http://schemas.microsoft.com/office/powerpoint/2010/main" val="3396301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10302" y="1813846"/>
            <a:ext cx="4324934" cy="2985035"/>
          </a:xfrm>
        </p:spPr>
        <p:txBody>
          <a:bodyPr/>
          <a:lstStyle/>
          <a:p>
            <a:pPr algn="ctr"/>
            <a:r>
              <a:rPr lang="fr-FR" sz="1500" b="1" dirty="0">
                <a:solidFill>
                  <a:schemeClr val="bg2"/>
                </a:solidFill>
              </a:rPr>
              <a:t>"Une éducation de qualité"</a:t>
            </a:r>
            <a:r>
              <a:rPr lang="fr-FR" sz="1500" dirty="0">
                <a:solidFill>
                  <a:schemeClr val="bg2"/>
                </a:solidFill>
              </a:rPr>
              <a:t> se réfère à l'excellence de l'expérience éducative sur un plan individuel, tandis que </a:t>
            </a:r>
            <a:r>
              <a:rPr lang="fr-FR" sz="1500" b="1" dirty="0">
                <a:solidFill>
                  <a:schemeClr val="bg2"/>
                </a:solidFill>
              </a:rPr>
              <a:t>"la qualité de l'éducation"</a:t>
            </a:r>
            <a:r>
              <a:rPr lang="fr-FR" sz="1500" dirty="0">
                <a:solidFill>
                  <a:schemeClr val="bg2"/>
                </a:solidFill>
              </a:rPr>
              <a:t> évoque l'évaluation globale des systèmes éducatifs. La première est centrée sur </a:t>
            </a:r>
            <a:r>
              <a:rPr lang="fr-FR" sz="1500" dirty="0">
                <a:solidFill>
                  <a:srgbClr val="FF0000"/>
                </a:solidFill>
              </a:rPr>
              <a:t>l'apprenant et son parcours</a:t>
            </a:r>
            <a:r>
              <a:rPr lang="fr-FR" sz="1500" dirty="0">
                <a:solidFill>
                  <a:schemeClr val="bg2"/>
                </a:solidFill>
              </a:rPr>
              <a:t>, la seconde sur la performance et les standards </a:t>
            </a:r>
            <a:r>
              <a:rPr lang="fr-FR" sz="1500" dirty="0">
                <a:solidFill>
                  <a:srgbClr val="FF0000"/>
                </a:solidFill>
              </a:rPr>
              <a:t>du système éducatif dans son ensemble.</a:t>
            </a:r>
          </a:p>
        </p:txBody>
      </p:sp>
      <p:sp>
        <p:nvSpPr>
          <p:cNvPr id="12" name="Google Shape;938;p37"/>
          <p:cNvSpPr txBox="1">
            <a:spLocks/>
          </p:cNvSpPr>
          <p:nvPr/>
        </p:nvSpPr>
        <p:spPr>
          <a:xfrm>
            <a:off x="4620127" y="313539"/>
            <a:ext cx="4083861" cy="15003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Delius"/>
              <a:buNone/>
              <a:defRPr sz="3600" b="1" i="0" u="none" strike="noStrike" cap="none">
                <a:solidFill>
                  <a:schemeClr val="dk1"/>
                </a:solidFill>
                <a:latin typeface="Delius"/>
                <a:ea typeface="Delius"/>
                <a:cs typeface="Delius"/>
                <a:sym typeface="Delius"/>
              </a:defRPr>
            </a:lvl1pPr>
            <a:lvl2pPr marR="0" lvl="1" algn="ctr" rtl="0">
              <a:lnSpc>
                <a:spcPct val="100000"/>
              </a:lnSpc>
              <a:spcBef>
                <a:spcPts val="0"/>
              </a:spcBef>
              <a:spcAft>
                <a:spcPts val="0"/>
              </a:spcAft>
              <a:buClr>
                <a:schemeClr val="dk1"/>
              </a:buClr>
              <a:buSzPts val="3600"/>
              <a:buFont typeface="Delius"/>
              <a:buNone/>
              <a:defRPr sz="3600" b="1" i="0" u="none" strike="noStrike" cap="none">
                <a:solidFill>
                  <a:schemeClr val="dk1"/>
                </a:solidFill>
                <a:latin typeface="Delius"/>
                <a:ea typeface="Delius"/>
                <a:cs typeface="Delius"/>
                <a:sym typeface="Delius"/>
              </a:defRPr>
            </a:lvl2pPr>
            <a:lvl3pPr marR="0" lvl="2" algn="ctr" rtl="0">
              <a:lnSpc>
                <a:spcPct val="100000"/>
              </a:lnSpc>
              <a:spcBef>
                <a:spcPts val="0"/>
              </a:spcBef>
              <a:spcAft>
                <a:spcPts val="0"/>
              </a:spcAft>
              <a:buClr>
                <a:schemeClr val="dk1"/>
              </a:buClr>
              <a:buSzPts val="3600"/>
              <a:buFont typeface="Delius"/>
              <a:buNone/>
              <a:defRPr sz="3600" b="1" i="0" u="none" strike="noStrike" cap="none">
                <a:solidFill>
                  <a:schemeClr val="dk1"/>
                </a:solidFill>
                <a:latin typeface="Delius"/>
                <a:ea typeface="Delius"/>
                <a:cs typeface="Delius"/>
                <a:sym typeface="Delius"/>
              </a:defRPr>
            </a:lvl3pPr>
            <a:lvl4pPr marR="0" lvl="3" algn="ctr" rtl="0">
              <a:lnSpc>
                <a:spcPct val="100000"/>
              </a:lnSpc>
              <a:spcBef>
                <a:spcPts val="0"/>
              </a:spcBef>
              <a:spcAft>
                <a:spcPts val="0"/>
              </a:spcAft>
              <a:buClr>
                <a:schemeClr val="dk1"/>
              </a:buClr>
              <a:buSzPts val="3600"/>
              <a:buFont typeface="Delius"/>
              <a:buNone/>
              <a:defRPr sz="3600" b="1" i="0" u="none" strike="noStrike" cap="none">
                <a:solidFill>
                  <a:schemeClr val="dk1"/>
                </a:solidFill>
                <a:latin typeface="Delius"/>
                <a:ea typeface="Delius"/>
                <a:cs typeface="Delius"/>
                <a:sym typeface="Delius"/>
              </a:defRPr>
            </a:lvl4pPr>
            <a:lvl5pPr marR="0" lvl="4" algn="ctr" rtl="0">
              <a:lnSpc>
                <a:spcPct val="100000"/>
              </a:lnSpc>
              <a:spcBef>
                <a:spcPts val="0"/>
              </a:spcBef>
              <a:spcAft>
                <a:spcPts val="0"/>
              </a:spcAft>
              <a:buClr>
                <a:schemeClr val="dk1"/>
              </a:buClr>
              <a:buSzPts val="3600"/>
              <a:buFont typeface="Delius"/>
              <a:buNone/>
              <a:defRPr sz="3600" b="1" i="0" u="none" strike="noStrike" cap="none">
                <a:solidFill>
                  <a:schemeClr val="dk1"/>
                </a:solidFill>
                <a:latin typeface="Delius"/>
                <a:ea typeface="Delius"/>
                <a:cs typeface="Delius"/>
                <a:sym typeface="Delius"/>
              </a:defRPr>
            </a:lvl5pPr>
            <a:lvl6pPr marR="0" lvl="5" algn="ctr" rtl="0">
              <a:lnSpc>
                <a:spcPct val="100000"/>
              </a:lnSpc>
              <a:spcBef>
                <a:spcPts val="0"/>
              </a:spcBef>
              <a:spcAft>
                <a:spcPts val="0"/>
              </a:spcAft>
              <a:buClr>
                <a:schemeClr val="dk1"/>
              </a:buClr>
              <a:buSzPts val="3600"/>
              <a:buFont typeface="Delius"/>
              <a:buNone/>
              <a:defRPr sz="3600" b="1" i="0" u="none" strike="noStrike" cap="none">
                <a:solidFill>
                  <a:schemeClr val="dk1"/>
                </a:solidFill>
                <a:latin typeface="Delius"/>
                <a:ea typeface="Delius"/>
                <a:cs typeface="Delius"/>
                <a:sym typeface="Delius"/>
              </a:defRPr>
            </a:lvl6pPr>
            <a:lvl7pPr marR="0" lvl="6" algn="ctr" rtl="0">
              <a:lnSpc>
                <a:spcPct val="100000"/>
              </a:lnSpc>
              <a:spcBef>
                <a:spcPts val="0"/>
              </a:spcBef>
              <a:spcAft>
                <a:spcPts val="0"/>
              </a:spcAft>
              <a:buClr>
                <a:schemeClr val="dk1"/>
              </a:buClr>
              <a:buSzPts val="3600"/>
              <a:buFont typeface="Delius"/>
              <a:buNone/>
              <a:defRPr sz="3600" b="1" i="0" u="none" strike="noStrike" cap="none">
                <a:solidFill>
                  <a:schemeClr val="dk1"/>
                </a:solidFill>
                <a:latin typeface="Delius"/>
                <a:ea typeface="Delius"/>
                <a:cs typeface="Delius"/>
                <a:sym typeface="Delius"/>
              </a:defRPr>
            </a:lvl7pPr>
            <a:lvl8pPr marR="0" lvl="7" algn="ctr" rtl="0">
              <a:lnSpc>
                <a:spcPct val="100000"/>
              </a:lnSpc>
              <a:spcBef>
                <a:spcPts val="0"/>
              </a:spcBef>
              <a:spcAft>
                <a:spcPts val="0"/>
              </a:spcAft>
              <a:buClr>
                <a:schemeClr val="dk1"/>
              </a:buClr>
              <a:buSzPts val="3600"/>
              <a:buFont typeface="Delius"/>
              <a:buNone/>
              <a:defRPr sz="3600" b="1" i="0" u="none" strike="noStrike" cap="none">
                <a:solidFill>
                  <a:schemeClr val="dk1"/>
                </a:solidFill>
                <a:latin typeface="Delius"/>
                <a:ea typeface="Delius"/>
                <a:cs typeface="Delius"/>
                <a:sym typeface="Delius"/>
              </a:defRPr>
            </a:lvl8pPr>
            <a:lvl9pPr marR="0" lvl="8" algn="ctr" rtl="0">
              <a:lnSpc>
                <a:spcPct val="100000"/>
              </a:lnSpc>
              <a:spcBef>
                <a:spcPts val="0"/>
              </a:spcBef>
              <a:spcAft>
                <a:spcPts val="0"/>
              </a:spcAft>
              <a:buClr>
                <a:schemeClr val="dk1"/>
              </a:buClr>
              <a:buSzPts val="3600"/>
              <a:buFont typeface="Delius"/>
              <a:buNone/>
              <a:defRPr sz="3600" b="1" i="0" u="none" strike="noStrike" cap="none">
                <a:solidFill>
                  <a:schemeClr val="dk1"/>
                </a:solidFill>
                <a:latin typeface="Delius"/>
                <a:ea typeface="Delius"/>
                <a:cs typeface="Delius"/>
                <a:sym typeface="Delius"/>
              </a:defRPr>
            </a:lvl9pPr>
          </a:lstStyle>
          <a:p>
            <a:pPr algn="ctr"/>
            <a:r>
              <a:rPr lang="fr-FR" sz="2400" dirty="0"/>
              <a:t>Éducation de qualité </a:t>
            </a:r>
            <a:br>
              <a:rPr lang="fr-FR" sz="2400" dirty="0"/>
            </a:br>
            <a:r>
              <a:rPr lang="fr-FR" sz="2800" u="sng" dirty="0"/>
              <a:t>vs</a:t>
            </a:r>
          </a:p>
          <a:p>
            <a:pPr algn="ctr"/>
            <a:r>
              <a:rPr lang="fr-FR" sz="2400" dirty="0"/>
              <a:t>La qualité de l’éducation</a:t>
            </a:r>
          </a:p>
        </p:txBody>
      </p:sp>
      <p:pic>
        <p:nvPicPr>
          <p:cNvPr id="20" name="Image 19"/>
          <p:cNvPicPr>
            <a:picLocks noChangeAspect="1"/>
          </p:cNvPicPr>
          <p:nvPr/>
        </p:nvPicPr>
        <p:blipFill>
          <a:blip r:embed="rId2"/>
          <a:stretch>
            <a:fillRect/>
          </a:stretch>
        </p:blipFill>
        <p:spPr>
          <a:xfrm>
            <a:off x="700490" y="1434552"/>
            <a:ext cx="3697004" cy="212381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1" name="Google Shape;1251;p50"/>
          <p:cNvSpPr/>
          <p:nvPr/>
        </p:nvSpPr>
        <p:spPr>
          <a:xfrm rot="9470951">
            <a:off x="494049" y="1127338"/>
            <a:ext cx="1485703" cy="376706"/>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844;p32">
            <a:extLst>
              <a:ext uri="{FF2B5EF4-FFF2-40B4-BE49-F238E27FC236}">
                <a16:creationId xmlns:a16="http://schemas.microsoft.com/office/drawing/2014/main" id="{C5722067-7539-D58B-7100-B4517A1115BF}"/>
              </a:ext>
            </a:extLst>
          </p:cNvPr>
          <p:cNvGrpSpPr/>
          <p:nvPr/>
        </p:nvGrpSpPr>
        <p:grpSpPr>
          <a:xfrm rot="1385301">
            <a:off x="-185341" y="3934996"/>
            <a:ext cx="1771661" cy="1916811"/>
            <a:chOff x="2005600" y="1271425"/>
            <a:chExt cx="1165950" cy="1261475"/>
          </a:xfrm>
        </p:grpSpPr>
        <p:sp>
          <p:nvSpPr>
            <p:cNvPr id="4" name="Google Shape;845;p32">
              <a:extLst>
                <a:ext uri="{FF2B5EF4-FFF2-40B4-BE49-F238E27FC236}">
                  <a16:creationId xmlns:a16="http://schemas.microsoft.com/office/drawing/2014/main" id="{496F961D-12FA-CAAE-B65D-AEA79C35C7A7}"/>
                </a:ext>
              </a:extLst>
            </p:cNvPr>
            <p:cNvSpPr/>
            <p:nvPr/>
          </p:nvSpPr>
          <p:spPr>
            <a:xfrm>
              <a:off x="2024050" y="1377375"/>
              <a:ext cx="1147500" cy="1155525"/>
            </a:xfrm>
            <a:custGeom>
              <a:avLst/>
              <a:gdLst/>
              <a:ahLst/>
              <a:cxnLst/>
              <a:rect l="l" t="t" r="r" b="b"/>
              <a:pathLst>
                <a:path w="45900" h="46221" extrusionOk="0">
                  <a:moveTo>
                    <a:pt x="43506" y="1"/>
                  </a:moveTo>
                  <a:lnTo>
                    <a:pt x="1" y="2704"/>
                  </a:lnTo>
                  <a:lnTo>
                    <a:pt x="2715" y="46221"/>
                  </a:lnTo>
                  <a:lnTo>
                    <a:pt x="41029" y="43828"/>
                  </a:lnTo>
                  <a:lnTo>
                    <a:pt x="45899" y="38303"/>
                  </a:lnTo>
                  <a:lnTo>
                    <a:pt x="43506" y="1"/>
                  </a:ln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846;p32">
              <a:extLst>
                <a:ext uri="{FF2B5EF4-FFF2-40B4-BE49-F238E27FC236}">
                  <a16:creationId xmlns:a16="http://schemas.microsoft.com/office/drawing/2014/main" id="{5F6B0BB9-05DE-61BC-ECDB-08CE49F00CCA}"/>
                </a:ext>
              </a:extLst>
            </p:cNvPr>
            <p:cNvSpPr/>
            <p:nvPr/>
          </p:nvSpPr>
          <p:spPr>
            <a:xfrm>
              <a:off x="2005600" y="1358625"/>
              <a:ext cx="1147475" cy="1155825"/>
            </a:xfrm>
            <a:custGeom>
              <a:avLst/>
              <a:gdLst/>
              <a:ahLst/>
              <a:cxnLst/>
              <a:rect l="l" t="t" r="r" b="b"/>
              <a:pathLst>
                <a:path w="45899" h="46233" extrusionOk="0">
                  <a:moveTo>
                    <a:pt x="43494" y="1"/>
                  </a:moveTo>
                  <a:lnTo>
                    <a:pt x="0" y="2715"/>
                  </a:lnTo>
                  <a:lnTo>
                    <a:pt x="2703" y="46233"/>
                  </a:lnTo>
                  <a:lnTo>
                    <a:pt x="41029" y="43828"/>
                  </a:lnTo>
                  <a:lnTo>
                    <a:pt x="45899" y="38315"/>
                  </a:lnTo>
                  <a:lnTo>
                    <a:pt x="43494" y="1"/>
                  </a:ln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847;p32">
              <a:extLst>
                <a:ext uri="{FF2B5EF4-FFF2-40B4-BE49-F238E27FC236}">
                  <a16:creationId xmlns:a16="http://schemas.microsoft.com/office/drawing/2014/main" id="{14197351-DA64-3E8E-BCA1-1C4D610D1BE6}"/>
                </a:ext>
              </a:extLst>
            </p:cNvPr>
            <p:cNvSpPr/>
            <p:nvPr/>
          </p:nvSpPr>
          <p:spPr>
            <a:xfrm>
              <a:off x="3022975" y="2316475"/>
              <a:ext cx="130100" cy="137850"/>
            </a:xfrm>
            <a:custGeom>
              <a:avLst/>
              <a:gdLst/>
              <a:ahLst/>
              <a:cxnLst/>
              <a:rect l="l" t="t" r="r" b="b"/>
              <a:pathLst>
                <a:path w="5204" h="5514" extrusionOk="0">
                  <a:moveTo>
                    <a:pt x="5204" y="1"/>
                  </a:moveTo>
                  <a:lnTo>
                    <a:pt x="1" y="322"/>
                  </a:lnTo>
                  <a:lnTo>
                    <a:pt x="334" y="5514"/>
                  </a:lnTo>
                  <a:lnTo>
                    <a:pt x="5204" y="1"/>
                  </a:ln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848;p32">
              <a:extLst>
                <a:ext uri="{FF2B5EF4-FFF2-40B4-BE49-F238E27FC236}">
                  <a16:creationId xmlns:a16="http://schemas.microsoft.com/office/drawing/2014/main" id="{C3747583-3D6A-1812-706A-CB0CEB8DAD52}"/>
                </a:ext>
              </a:extLst>
            </p:cNvPr>
            <p:cNvSpPr/>
            <p:nvPr/>
          </p:nvSpPr>
          <p:spPr>
            <a:xfrm>
              <a:off x="2050550" y="1271425"/>
              <a:ext cx="132775" cy="474175"/>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TextBox 8">
            <a:extLst>
              <a:ext uri="{FF2B5EF4-FFF2-40B4-BE49-F238E27FC236}">
                <a16:creationId xmlns:a16="http://schemas.microsoft.com/office/drawing/2014/main" id="{ECCDACBD-791E-5C78-8644-7D44D7FBB649}"/>
              </a:ext>
            </a:extLst>
          </p:cNvPr>
          <p:cNvSpPr txBox="1"/>
          <p:nvPr/>
        </p:nvSpPr>
        <p:spPr>
          <a:xfrm rot="1157986">
            <a:off x="268477" y="4330944"/>
            <a:ext cx="1325643" cy="707886"/>
          </a:xfrm>
          <a:prstGeom prst="rect">
            <a:avLst/>
          </a:prstGeom>
          <a:noFill/>
        </p:spPr>
        <p:txBody>
          <a:bodyPr wrap="square">
            <a:spAutoFit/>
          </a:bodyPr>
          <a:lstStyle/>
          <a:p>
            <a:pPr marL="0" lvl="0" indent="0" algn="l" rtl="0">
              <a:spcBef>
                <a:spcPts val="0"/>
              </a:spcBef>
              <a:spcAft>
                <a:spcPts val="0"/>
              </a:spcAft>
              <a:buNone/>
            </a:pPr>
            <a:r>
              <a:rPr lang="fr-FR" sz="2000" dirty="0">
                <a:latin typeface="Delius"/>
                <a:ea typeface="Delius"/>
                <a:cs typeface="Delius"/>
                <a:sym typeface="Delius"/>
              </a:rPr>
              <a:t>Séance: 1</a:t>
            </a:r>
          </a:p>
          <a:p>
            <a:pPr marL="0" lvl="0" indent="0" algn="l" rtl="0">
              <a:spcBef>
                <a:spcPts val="0"/>
              </a:spcBef>
              <a:spcAft>
                <a:spcPts val="0"/>
              </a:spcAft>
              <a:buNone/>
            </a:pPr>
            <a:r>
              <a:rPr lang="fr-FR" sz="2000" dirty="0" err="1">
                <a:latin typeface="Delius"/>
                <a:ea typeface="Delius"/>
                <a:cs typeface="Delius"/>
                <a:sym typeface="Delius"/>
              </a:rPr>
              <a:t>Odd</a:t>
            </a:r>
            <a:r>
              <a:rPr lang="fr-FR" sz="2000" dirty="0">
                <a:latin typeface="Delius"/>
                <a:ea typeface="Delius"/>
                <a:cs typeface="Delius"/>
                <a:sym typeface="Delius"/>
              </a:rPr>
              <a:t> 4</a:t>
            </a:r>
          </a:p>
        </p:txBody>
      </p:sp>
    </p:spTree>
    <p:extLst>
      <p:ext uri="{BB962C8B-B14F-4D97-AF65-F5344CB8AC3E}">
        <p14:creationId xmlns:p14="http://schemas.microsoft.com/office/powerpoint/2010/main" val="3550832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2" name="Google Shape;892;p35"/>
          <p:cNvSpPr/>
          <p:nvPr/>
        </p:nvSpPr>
        <p:spPr>
          <a:xfrm rot="236025">
            <a:off x="4948170" y="1082769"/>
            <a:ext cx="3321526" cy="3252588"/>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8;p37"/>
          <p:cNvSpPr txBox="1">
            <a:spLocks noGrp="1"/>
          </p:cNvSpPr>
          <p:nvPr>
            <p:ph type="title"/>
          </p:nvPr>
        </p:nvSpPr>
        <p:spPr>
          <a:xfrm>
            <a:off x="414607" y="1263822"/>
            <a:ext cx="3791633" cy="3253314"/>
          </a:xfrm>
          <a:prstGeom prst="rect">
            <a:avLst/>
          </a:prstGeom>
        </p:spPr>
        <p:txBody>
          <a:bodyPr spcFirstLastPara="1" wrap="square" lIns="91425" tIns="91425" rIns="91425" bIns="91425" anchor="t" anchorCtr="0">
            <a:noAutofit/>
          </a:bodyPr>
          <a:lstStyle/>
          <a:p>
            <a:br>
              <a:rPr lang="en-US" sz="2800" dirty="0"/>
            </a:br>
            <a:br>
              <a:rPr lang="en-US" sz="2800" dirty="0"/>
            </a:br>
            <a:endParaRPr sz="2800" dirty="0"/>
          </a:p>
        </p:txBody>
      </p:sp>
      <p:grpSp>
        <p:nvGrpSpPr>
          <p:cNvPr id="17" name="Google Shape;939;p37"/>
          <p:cNvGrpSpPr/>
          <p:nvPr/>
        </p:nvGrpSpPr>
        <p:grpSpPr>
          <a:xfrm>
            <a:off x="969812" y="456208"/>
            <a:ext cx="751675" cy="744325"/>
            <a:chOff x="5395463" y="832475"/>
            <a:chExt cx="751675" cy="744325"/>
          </a:xfrm>
        </p:grpSpPr>
        <p:sp>
          <p:nvSpPr>
            <p:cNvPr id="18"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942;p37"/>
          <p:cNvSpPr txBox="1">
            <a:spLocks/>
          </p:cNvSpPr>
          <p:nvPr/>
        </p:nvSpPr>
        <p:spPr>
          <a:xfrm>
            <a:off x="971624" y="576358"/>
            <a:ext cx="704100" cy="46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2800"/>
            </a:pPr>
            <a:r>
              <a:rPr lang="en" sz="2800" b="1" dirty="0">
                <a:solidFill>
                  <a:schemeClr val="lt1"/>
                </a:solidFill>
                <a:latin typeface="Delius"/>
                <a:ea typeface="Delius"/>
                <a:cs typeface="Delius"/>
                <a:sym typeface="Delius"/>
              </a:rPr>
              <a:t>03</a:t>
            </a:r>
          </a:p>
        </p:txBody>
      </p:sp>
      <p:sp>
        <p:nvSpPr>
          <p:cNvPr id="894" name="Google Shape;894;p35"/>
          <p:cNvSpPr/>
          <p:nvPr/>
        </p:nvSpPr>
        <p:spPr>
          <a:xfrm>
            <a:off x="5866080" y="917205"/>
            <a:ext cx="1485703" cy="376706"/>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7715">
            <a:off x="5137881" y="1220661"/>
            <a:ext cx="2984030" cy="2984030"/>
          </a:xfrm>
          <a:prstGeom prst="rect">
            <a:avLst/>
          </a:prstGeom>
        </p:spPr>
      </p:pic>
      <p:sp>
        <p:nvSpPr>
          <p:cNvPr id="6" name="ZoneTexte 5"/>
          <p:cNvSpPr txBox="1"/>
          <p:nvPr/>
        </p:nvSpPr>
        <p:spPr>
          <a:xfrm>
            <a:off x="682752" y="1347216"/>
            <a:ext cx="3322320" cy="2246769"/>
          </a:xfrm>
          <a:prstGeom prst="rect">
            <a:avLst/>
          </a:prstGeom>
          <a:noFill/>
        </p:spPr>
        <p:txBody>
          <a:bodyPr wrap="square" rtlCol="0">
            <a:spAutoFit/>
          </a:bodyPr>
          <a:lstStyle/>
          <a:p>
            <a:r>
              <a:rPr lang="fr-FR" sz="2000" b="1" dirty="0">
                <a:latin typeface="Delius" panose="020B0604020202020204" charset="0"/>
              </a:rPr>
              <a:t>Assurer que tous les élèves acquièrent les connaissances et compétences nécessaires pour promouvoir le développement durable et la citoyenneté mondiale </a:t>
            </a:r>
            <a:endParaRPr lang="fr-FR" sz="2000" dirty="0">
              <a:latin typeface="Delius" panose="020B0604020202020204" charset="0"/>
            </a:endParaRPr>
          </a:p>
        </p:txBody>
      </p:sp>
    </p:spTree>
    <p:extLst>
      <p:ext uri="{BB962C8B-B14F-4D97-AF65-F5344CB8AC3E}">
        <p14:creationId xmlns:p14="http://schemas.microsoft.com/office/powerpoint/2010/main" val="2551463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37"/>
          <p:cNvSpPr txBox="1">
            <a:spLocks noGrp="1"/>
          </p:cNvSpPr>
          <p:nvPr>
            <p:ph type="title"/>
          </p:nvPr>
        </p:nvSpPr>
        <p:spPr>
          <a:xfrm>
            <a:off x="4977284" y="1232918"/>
            <a:ext cx="3524738" cy="1256282"/>
          </a:xfrm>
          <a:prstGeom prst="rect">
            <a:avLst/>
          </a:prstGeom>
        </p:spPr>
        <p:txBody>
          <a:bodyPr spcFirstLastPara="1" wrap="square" lIns="91425" tIns="91425" rIns="91425" bIns="91425" anchor="t" anchorCtr="0">
            <a:noAutofit/>
          </a:bodyPr>
          <a:lstStyle/>
          <a:p>
            <a:pPr algn="ctr"/>
            <a:r>
              <a:rPr lang="fr-FR" sz="2800" dirty="0"/>
              <a:t>Faire construire des établissements scolaires adaptés à tous, sûrs et exempts de violence</a:t>
            </a:r>
            <a:endParaRPr sz="2800" dirty="0"/>
          </a:p>
        </p:txBody>
      </p:sp>
      <p:grpSp>
        <p:nvGrpSpPr>
          <p:cNvPr id="939" name="Google Shape;939;p37"/>
          <p:cNvGrpSpPr/>
          <p:nvPr/>
        </p:nvGrpSpPr>
        <p:grpSpPr>
          <a:xfrm>
            <a:off x="5192263" y="441693"/>
            <a:ext cx="751675" cy="744325"/>
            <a:chOff x="5395463" y="832475"/>
            <a:chExt cx="751675" cy="744325"/>
          </a:xfrm>
        </p:grpSpPr>
        <p:sp>
          <p:nvSpPr>
            <p:cNvPr id="940"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37"/>
          <p:cNvSpPr txBox="1">
            <a:spLocks noGrp="1"/>
          </p:cNvSpPr>
          <p:nvPr>
            <p:ph type="title" idx="2"/>
          </p:nvPr>
        </p:nvSpPr>
        <p:spPr>
          <a:xfrm>
            <a:off x="5194075" y="561843"/>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04</a:t>
            </a:r>
            <a:endParaRPr dirty="0">
              <a:solidFill>
                <a:schemeClr val="lt1"/>
              </a:solidFill>
            </a:endParaRPr>
          </a:p>
        </p:txBody>
      </p:sp>
      <p:sp>
        <p:nvSpPr>
          <p:cNvPr id="15" name="Google Shape;937;p37"/>
          <p:cNvSpPr/>
          <p:nvPr/>
        </p:nvSpPr>
        <p:spPr>
          <a:xfrm rot="21085399">
            <a:off x="847061" y="1258733"/>
            <a:ext cx="3342275" cy="3314276"/>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p:cNvSpPr/>
          <p:nvPr/>
        </p:nvSpPr>
        <p:spPr>
          <a:xfrm>
            <a:off x="2286000" y="2295072"/>
            <a:ext cx="4572000" cy="312650"/>
          </a:xfrm>
          <a:prstGeom prst="rect">
            <a:avLst/>
          </a:prstGeom>
        </p:spPr>
        <p:txBody>
          <a:bodyPr>
            <a:spAutoFit/>
          </a:bodyPr>
          <a:lstStyle/>
          <a:p>
            <a:pPr>
              <a:lnSpc>
                <a:spcPct val="107000"/>
              </a:lnSpc>
              <a:spcAft>
                <a:spcPts val="800"/>
              </a:spcAft>
            </a:pPr>
            <a:endParaRPr lang="en-US" dirty="0">
              <a:latin typeface="Calibri" panose="020F0502020204030204" pitchFamily="34" charset="0"/>
              <a:ea typeface="Calibri" panose="020F0502020204030204" pitchFamily="34" charset="0"/>
              <a:cs typeface="Arial" panose="020B0604020202020204" pitchFamily="34" charset="0"/>
            </a:endParaRPr>
          </a:p>
        </p:txBody>
      </p:sp>
      <p:sp>
        <p:nvSpPr>
          <p:cNvPr id="16" name="Google Shape;945;p37"/>
          <p:cNvSpPr/>
          <p:nvPr/>
        </p:nvSpPr>
        <p:spPr>
          <a:xfrm>
            <a:off x="2073675" y="950001"/>
            <a:ext cx="368544" cy="762853"/>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78856">
            <a:off x="948337" y="1387099"/>
            <a:ext cx="3070489" cy="3070489"/>
          </a:xfrm>
          <a:prstGeom prst="rect">
            <a:avLst/>
          </a:prstGeom>
        </p:spPr>
      </p:pic>
    </p:spTree>
    <p:extLst>
      <p:ext uri="{BB962C8B-B14F-4D97-AF65-F5344CB8AC3E}">
        <p14:creationId xmlns:p14="http://schemas.microsoft.com/office/powerpoint/2010/main" val="429911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2" name="Google Shape;892;p35"/>
          <p:cNvSpPr/>
          <p:nvPr/>
        </p:nvSpPr>
        <p:spPr>
          <a:xfrm rot="236025">
            <a:off x="4948170" y="1082769"/>
            <a:ext cx="3321526" cy="3252588"/>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8;p37"/>
          <p:cNvSpPr txBox="1">
            <a:spLocks noGrp="1"/>
          </p:cNvSpPr>
          <p:nvPr>
            <p:ph type="title"/>
          </p:nvPr>
        </p:nvSpPr>
        <p:spPr>
          <a:xfrm>
            <a:off x="414607" y="1263822"/>
            <a:ext cx="3791633" cy="3253314"/>
          </a:xfrm>
          <a:prstGeom prst="rect">
            <a:avLst/>
          </a:prstGeom>
        </p:spPr>
        <p:txBody>
          <a:bodyPr spcFirstLastPara="1" wrap="square" lIns="91425" tIns="91425" rIns="91425" bIns="91425" anchor="t" anchorCtr="0">
            <a:noAutofit/>
          </a:bodyPr>
          <a:lstStyle/>
          <a:p>
            <a:r>
              <a:rPr lang="fr-FR" sz="2800" dirty="0"/>
              <a:t>Accroître considérablement le nombre d'enseignants qualifiés, notamment dans les pays en développement</a:t>
            </a:r>
            <a:br>
              <a:rPr lang="en-US" sz="2800" dirty="0"/>
            </a:br>
            <a:br>
              <a:rPr lang="en-US" sz="2800" dirty="0"/>
            </a:br>
            <a:endParaRPr sz="2800" dirty="0"/>
          </a:p>
        </p:txBody>
      </p:sp>
      <p:grpSp>
        <p:nvGrpSpPr>
          <p:cNvPr id="17" name="Google Shape;939;p37"/>
          <p:cNvGrpSpPr/>
          <p:nvPr/>
        </p:nvGrpSpPr>
        <p:grpSpPr>
          <a:xfrm>
            <a:off x="969812" y="456208"/>
            <a:ext cx="751675" cy="744325"/>
            <a:chOff x="5395463" y="832475"/>
            <a:chExt cx="751675" cy="744325"/>
          </a:xfrm>
        </p:grpSpPr>
        <p:sp>
          <p:nvSpPr>
            <p:cNvPr id="18"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942;p37"/>
          <p:cNvSpPr txBox="1">
            <a:spLocks/>
          </p:cNvSpPr>
          <p:nvPr/>
        </p:nvSpPr>
        <p:spPr>
          <a:xfrm>
            <a:off x="971624" y="576358"/>
            <a:ext cx="704100" cy="46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2800"/>
            </a:pPr>
            <a:r>
              <a:rPr lang="en" sz="2800" b="1" dirty="0">
                <a:solidFill>
                  <a:schemeClr val="lt1"/>
                </a:solidFill>
                <a:latin typeface="Delius"/>
                <a:ea typeface="Delius"/>
                <a:cs typeface="Delius"/>
                <a:sym typeface="Delius"/>
              </a:rPr>
              <a:t>05</a:t>
            </a:r>
          </a:p>
        </p:txBody>
      </p:sp>
      <p:sp>
        <p:nvSpPr>
          <p:cNvPr id="894" name="Google Shape;894;p35"/>
          <p:cNvSpPr/>
          <p:nvPr/>
        </p:nvSpPr>
        <p:spPr>
          <a:xfrm>
            <a:off x="5866080" y="917205"/>
            <a:ext cx="1485703" cy="376706"/>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32349">
            <a:off x="5097809" y="1204164"/>
            <a:ext cx="3022241" cy="3022241"/>
          </a:xfrm>
          <a:prstGeom prst="rect">
            <a:avLst/>
          </a:prstGeom>
        </p:spPr>
      </p:pic>
    </p:spTree>
    <p:extLst>
      <p:ext uri="{BB962C8B-B14F-4D97-AF65-F5344CB8AC3E}">
        <p14:creationId xmlns:p14="http://schemas.microsoft.com/office/powerpoint/2010/main" val="4214387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37"/>
          <p:cNvSpPr txBox="1">
            <a:spLocks noGrp="1"/>
          </p:cNvSpPr>
          <p:nvPr>
            <p:ph type="title"/>
          </p:nvPr>
        </p:nvSpPr>
        <p:spPr>
          <a:xfrm>
            <a:off x="4933653" y="1882142"/>
            <a:ext cx="3524738" cy="1256282"/>
          </a:xfrm>
          <a:prstGeom prst="rect">
            <a:avLst/>
          </a:prstGeom>
        </p:spPr>
        <p:txBody>
          <a:bodyPr spcFirstLastPara="1" wrap="square" lIns="91425" tIns="91425" rIns="91425" bIns="91425" anchor="t" anchorCtr="0">
            <a:noAutofit/>
          </a:bodyPr>
          <a:lstStyle/>
          <a:p>
            <a:pPr algn="ctr"/>
            <a:r>
              <a:rPr lang="fr-FR" sz="2400" dirty="0"/>
              <a:t>Éducation primaire et secondaire universelle</a:t>
            </a:r>
            <a:br>
              <a:rPr lang="fr-FR" sz="2400" dirty="0"/>
            </a:br>
            <a:r>
              <a:rPr lang="fr-FR" sz="1400" b="0" dirty="0">
                <a:solidFill>
                  <a:srgbClr val="002060"/>
                </a:solidFill>
                <a:latin typeface="Nunito" panose="020B0604020202020204" charset="0"/>
              </a:rPr>
              <a:t>un cycle complet d’enseignement primaire et secondaire gratuit et de qualité</a:t>
            </a:r>
            <a:br>
              <a:rPr lang="fr-FR" sz="1400" b="0" dirty="0">
                <a:solidFill>
                  <a:srgbClr val="002060"/>
                </a:solidFill>
                <a:latin typeface="Nunito" panose="020B0604020202020204" charset="0"/>
              </a:rPr>
            </a:br>
            <a:endParaRPr sz="1400" b="0" dirty="0">
              <a:solidFill>
                <a:srgbClr val="002060"/>
              </a:solidFill>
              <a:latin typeface="Nunito" panose="020B0604020202020204" charset="0"/>
            </a:endParaRPr>
          </a:p>
        </p:txBody>
      </p:sp>
      <p:grpSp>
        <p:nvGrpSpPr>
          <p:cNvPr id="939" name="Google Shape;939;p37"/>
          <p:cNvGrpSpPr/>
          <p:nvPr/>
        </p:nvGrpSpPr>
        <p:grpSpPr>
          <a:xfrm>
            <a:off x="5192263" y="441693"/>
            <a:ext cx="751675" cy="744325"/>
            <a:chOff x="5395463" y="832475"/>
            <a:chExt cx="751675" cy="744325"/>
          </a:xfrm>
        </p:grpSpPr>
        <p:sp>
          <p:nvSpPr>
            <p:cNvPr id="940"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37"/>
          <p:cNvSpPr txBox="1">
            <a:spLocks noGrp="1"/>
          </p:cNvSpPr>
          <p:nvPr>
            <p:ph type="title" idx="2"/>
          </p:nvPr>
        </p:nvSpPr>
        <p:spPr>
          <a:xfrm>
            <a:off x="5194075" y="561843"/>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06</a:t>
            </a:r>
            <a:endParaRPr dirty="0">
              <a:solidFill>
                <a:schemeClr val="lt1"/>
              </a:solidFill>
            </a:endParaRPr>
          </a:p>
        </p:txBody>
      </p:sp>
      <p:sp>
        <p:nvSpPr>
          <p:cNvPr id="15" name="Google Shape;937;p37"/>
          <p:cNvSpPr/>
          <p:nvPr/>
        </p:nvSpPr>
        <p:spPr>
          <a:xfrm rot="21085399">
            <a:off x="1421694" y="7583530"/>
            <a:ext cx="865815" cy="111846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p:cNvSpPr/>
          <p:nvPr/>
        </p:nvSpPr>
        <p:spPr>
          <a:xfrm>
            <a:off x="2286000" y="2295072"/>
            <a:ext cx="4572000" cy="312650"/>
          </a:xfrm>
          <a:prstGeom prst="rect">
            <a:avLst/>
          </a:prstGeom>
        </p:spPr>
        <p:txBody>
          <a:bodyPr>
            <a:spAutoFit/>
          </a:bodyPr>
          <a:lstStyle/>
          <a:p>
            <a:pPr>
              <a:lnSpc>
                <a:spcPct val="107000"/>
              </a:lnSpc>
              <a:spcAft>
                <a:spcPts val="800"/>
              </a:spcAft>
            </a:pPr>
            <a:endParaRPr lang="en-US" dirty="0">
              <a:latin typeface="Calibri" panose="020F0502020204030204" pitchFamily="34" charset="0"/>
              <a:ea typeface="Calibri" panose="020F0502020204030204" pitchFamily="34" charset="0"/>
              <a:cs typeface="Arial" panose="020B0604020202020204" pitchFamily="34" charset="0"/>
            </a:endParaRPr>
          </a:p>
        </p:txBody>
      </p:sp>
      <p:pic>
        <p:nvPicPr>
          <p:cNvPr id="1026" name="Picture 2" descr="cree des images concernant l'education primaire et secondaire universel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20796">
            <a:off x="927004" y="1260195"/>
            <a:ext cx="2878127" cy="2878127"/>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945;p37"/>
          <p:cNvSpPr/>
          <p:nvPr/>
        </p:nvSpPr>
        <p:spPr>
          <a:xfrm rot="5236512">
            <a:off x="1994841" y="916979"/>
            <a:ext cx="368544" cy="762853"/>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773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2" name="Google Shape;892;p35"/>
          <p:cNvSpPr/>
          <p:nvPr/>
        </p:nvSpPr>
        <p:spPr>
          <a:xfrm rot="793601">
            <a:off x="9998694" y="6916935"/>
            <a:ext cx="344892" cy="955944"/>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8;p37"/>
          <p:cNvSpPr txBox="1">
            <a:spLocks noGrp="1"/>
          </p:cNvSpPr>
          <p:nvPr>
            <p:ph type="title"/>
          </p:nvPr>
        </p:nvSpPr>
        <p:spPr>
          <a:xfrm>
            <a:off x="414607" y="1263822"/>
            <a:ext cx="3791633" cy="3253314"/>
          </a:xfrm>
          <a:prstGeom prst="rect">
            <a:avLst/>
          </a:prstGeom>
        </p:spPr>
        <p:txBody>
          <a:bodyPr spcFirstLastPara="1" wrap="square" lIns="91425" tIns="91425" rIns="91425" bIns="91425" anchor="t" anchorCtr="0">
            <a:noAutofit/>
          </a:bodyPr>
          <a:lstStyle/>
          <a:p>
            <a:br>
              <a:rPr lang="en-US" sz="2800" dirty="0"/>
            </a:br>
            <a:br>
              <a:rPr lang="en-US" sz="2800" dirty="0"/>
            </a:br>
            <a:endParaRPr sz="2800" dirty="0"/>
          </a:p>
        </p:txBody>
      </p:sp>
      <p:grpSp>
        <p:nvGrpSpPr>
          <p:cNvPr id="17" name="Google Shape;939;p37"/>
          <p:cNvGrpSpPr/>
          <p:nvPr/>
        </p:nvGrpSpPr>
        <p:grpSpPr>
          <a:xfrm>
            <a:off x="969812" y="456208"/>
            <a:ext cx="751675" cy="744325"/>
            <a:chOff x="5395463" y="832475"/>
            <a:chExt cx="751675" cy="744325"/>
          </a:xfrm>
        </p:grpSpPr>
        <p:sp>
          <p:nvSpPr>
            <p:cNvPr id="18"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942;p37"/>
          <p:cNvSpPr txBox="1">
            <a:spLocks/>
          </p:cNvSpPr>
          <p:nvPr/>
        </p:nvSpPr>
        <p:spPr>
          <a:xfrm>
            <a:off x="971624" y="576358"/>
            <a:ext cx="704100" cy="46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2800"/>
            </a:pPr>
            <a:r>
              <a:rPr lang="en" sz="2800" b="1" dirty="0">
                <a:solidFill>
                  <a:schemeClr val="lt1"/>
                </a:solidFill>
                <a:latin typeface="Delius"/>
                <a:ea typeface="Delius"/>
                <a:cs typeface="Delius"/>
                <a:sym typeface="Delius"/>
              </a:rPr>
              <a:t>07</a:t>
            </a:r>
          </a:p>
        </p:txBody>
      </p:sp>
      <p:sp>
        <p:nvSpPr>
          <p:cNvPr id="6" name="ZoneTexte 5"/>
          <p:cNvSpPr txBox="1"/>
          <p:nvPr/>
        </p:nvSpPr>
        <p:spPr>
          <a:xfrm>
            <a:off x="610987" y="2047343"/>
            <a:ext cx="3595253" cy="1323439"/>
          </a:xfrm>
          <a:prstGeom prst="rect">
            <a:avLst/>
          </a:prstGeom>
          <a:noFill/>
        </p:spPr>
        <p:txBody>
          <a:bodyPr wrap="square" rtlCol="0">
            <a:spAutoFit/>
          </a:bodyPr>
          <a:lstStyle/>
          <a:p>
            <a:r>
              <a:rPr lang="fr-FR" sz="2000" b="1" dirty="0">
                <a:latin typeface="Delius" panose="020B0604020202020204" charset="0"/>
              </a:rPr>
              <a:t>Niveaux similaires de succès dans l’enseignement</a:t>
            </a:r>
          </a:p>
          <a:p>
            <a:r>
              <a:rPr lang="fr-FR" sz="2000" b="1" dirty="0">
                <a:latin typeface="Delius" panose="020B0604020202020204" charset="0"/>
              </a:rPr>
              <a:t>technique/professionnel et l’enseignement supérieur </a:t>
            </a:r>
          </a:p>
        </p:txBody>
      </p:sp>
      <p:pic>
        <p:nvPicPr>
          <p:cNvPr id="2050" name="Picture 2" descr="Niveaux similaires de succès dans l’enseignement technique/professionnel et l’enseignement supérieu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57576">
            <a:off x="5123814" y="1255200"/>
            <a:ext cx="2866609" cy="2866609"/>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894;p35"/>
          <p:cNvSpPr/>
          <p:nvPr/>
        </p:nvSpPr>
        <p:spPr>
          <a:xfrm rot="376181">
            <a:off x="6100722" y="1075469"/>
            <a:ext cx="1485703" cy="376706"/>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790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37"/>
          <p:cNvSpPr txBox="1">
            <a:spLocks noGrp="1"/>
          </p:cNvSpPr>
          <p:nvPr>
            <p:ph type="title"/>
          </p:nvPr>
        </p:nvSpPr>
        <p:spPr>
          <a:xfrm>
            <a:off x="4947426" y="1666931"/>
            <a:ext cx="3352861" cy="2630698"/>
          </a:xfrm>
          <a:prstGeom prst="rect">
            <a:avLst/>
          </a:prstGeom>
        </p:spPr>
        <p:txBody>
          <a:bodyPr spcFirstLastPara="1" wrap="square" lIns="91425" tIns="91425" rIns="91425" bIns="91425" anchor="t" anchorCtr="0">
            <a:noAutofit/>
          </a:bodyPr>
          <a:lstStyle/>
          <a:p>
            <a:pPr lvl="0" algn="ctr"/>
            <a:r>
              <a:rPr lang="fr-FR" sz="2400" dirty="0"/>
              <a:t>Activités de développement de la petite enfance et l’éducation préscolaire universelle</a:t>
            </a:r>
            <a:br>
              <a:rPr lang="en-GB" sz="2400" dirty="0"/>
            </a:br>
            <a:endParaRPr sz="2400" dirty="0"/>
          </a:p>
        </p:txBody>
      </p:sp>
      <p:grpSp>
        <p:nvGrpSpPr>
          <p:cNvPr id="939" name="Google Shape;939;p37"/>
          <p:cNvGrpSpPr/>
          <p:nvPr/>
        </p:nvGrpSpPr>
        <p:grpSpPr>
          <a:xfrm>
            <a:off x="5192263" y="441693"/>
            <a:ext cx="751675" cy="744325"/>
            <a:chOff x="5395463" y="832475"/>
            <a:chExt cx="751675" cy="744325"/>
          </a:xfrm>
        </p:grpSpPr>
        <p:sp>
          <p:nvSpPr>
            <p:cNvPr id="940"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37"/>
          <p:cNvSpPr txBox="1">
            <a:spLocks noGrp="1"/>
          </p:cNvSpPr>
          <p:nvPr>
            <p:ph type="title" idx="2"/>
          </p:nvPr>
        </p:nvSpPr>
        <p:spPr>
          <a:xfrm>
            <a:off x="5194075" y="561843"/>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08</a:t>
            </a:r>
            <a:endParaRPr dirty="0">
              <a:solidFill>
                <a:schemeClr val="lt1"/>
              </a:solidFill>
            </a:endParaRPr>
          </a:p>
        </p:txBody>
      </p:sp>
      <p:sp>
        <p:nvSpPr>
          <p:cNvPr id="6" name="Rectangle 5"/>
          <p:cNvSpPr/>
          <p:nvPr/>
        </p:nvSpPr>
        <p:spPr>
          <a:xfrm>
            <a:off x="2286000" y="2295072"/>
            <a:ext cx="4572000" cy="312650"/>
          </a:xfrm>
          <a:prstGeom prst="rect">
            <a:avLst/>
          </a:prstGeom>
        </p:spPr>
        <p:txBody>
          <a:bodyPr>
            <a:spAutoFit/>
          </a:bodyPr>
          <a:lstStyle/>
          <a:p>
            <a:pPr>
              <a:lnSpc>
                <a:spcPct val="107000"/>
              </a:lnSpc>
              <a:spcAft>
                <a:spcPts val="800"/>
              </a:spcAft>
            </a:pPr>
            <a:endParaRPr lang="en-US" dirty="0">
              <a:latin typeface="Calibri" panose="020F0502020204030204" pitchFamily="34" charset="0"/>
              <a:ea typeface="Calibri" panose="020F0502020204030204" pitchFamily="34" charset="0"/>
              <a:cs typeface="Arial" panose="020B0604020202020204" pitchFamily="34" charset="0"/>
            </a:endParaRPr>
          </a:p>
        </p:txBody>
      </p:sp>
      <p:pic>
        <p:nvPicPr>
          <p:cNvPr id="3074" name="Picture 2" descr="Activités de développement de la petite enfance et l’éducation préscolaire universelle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74786">
            <a:off x="810964" y="1168122"/>
            <a:ext cx="3113254" cy="3113254"/>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945;p37"/>
          <p:cNvSpPr/>
          <p:nvPr/>
        </p:nvSpPr>
        <p:spPr>
          <a:xfrm rot="5178732">
            <a:off x="1962911" y="804591"/>
            <a:ext cx="368544" cy="762853"/>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37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37"/>
          <p:cNvSpPr txBox="1">
            <a:spLocks noGrp="1"/>
          </p:cNvSpPr>
          <p:nvPr>
            <p:ph type="title"/>
          </p:nvPr>
        </p:nvSpPr>
        <p:spPr>
          <a:xfrm>
            <a:off x="4977284" y="1232918"/>
            <a:ext cx="3524738" cy="1256282"/>
          </a:xfrm>
          <a:prstGeom prst="rect">
            <a:avLst/>
          </a:prstGeom>
        </p:spPr>
        <p:txBody>
          <a:bodyPr spcFirstLastPara="1" wrap="square" lIns="91425" tIns="91425" rIns="91425" bIns="91425" anchor="t" anchorCtr="0">
            <a:noAutofit/>
          </a:bodyPr>
          <a:lstStyle/>
          <a:p>
            <a:pPr lvl="0" algn="ctr"/>
            <a:r>
              <a:rPr lang="fr-FR" sz="2800" dirty="0"/>
              <a:t>Augmenter le nombre de jeunes disposant des compétences au niveau technique et professionnel </a:t>
            </a:r>
            <a:br>
              <a:rPr lang="en-GB" sz="2800" dirty="0"/>
            </a:br>
            <a:endParaRPr sz="2800" dirty="0"/>
          </a:p>
        </p:txBody>
      </p:sp>
      <p:grpSp>
        <p:nvGrpSpPr>
          <p:cNvPr id="939" name="Google Shape;939;p37"/>
          <p:cNvGrpSpPr/>
          <p:nvPr/>
        </p:nvGrpSpPr>
        <p:grpSpPr>
          <a:xfrm>
            <a:off x="5192263" y="441693"/>
            <a:ext cx="751675" cy="744325"/>
            <a:chOff x="5395463" y="832475"/>
            <a:chExt cx="751675" cy="744325"/>
          </a:xfrm>
        </p:grpSpPr>
        <p:sp>
          <p:nvSpPr>
            <p:cNvPr id="940"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37"/>
          <p:cNvSpPr txBox="1">
            <a:spLocks noGrp="1"/>
          </p:cNvSpPr>
          <p:nvPr>
            <p:ph type="title" idx="2"/>
          </p:nvPr>
        </p:nvSpPr>
        <p:spPr>
          <a:xfrm>
            <a:off x="5194075" y="561843"/>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09</a:t>
            </a:r>
            <a:endParaRPr dirty="0">
              <a:solidFill>
                <a:schemeClr val="lt1"/>
              </a:solidFill>
            </a:endParaRPr>
          </a:p>
        </p:txBody>
      </p:sp>
      <p:sp>
        <p:nvSpPr>
          <p:cNvPr id="6" name="Rectangle 5"/>
          <p:cNvSpPr/>
          <p:nvPr/>
        </p:nvSpPr>
        <p:spPr>
          <a:xfrm>
            <a:off x="2286000" y="2295072"/>
            <a:ext cx="4572000" cy="312650"/>
          </a:xfrm>
          <a:prstGeom prst="rect">
            <a:avLst/>
          </a:prstGeom>
        </p:spPr>
        <p:txBody>
          <a:bodyPr>
            <a:spAutoFit/>
          </a:bodyPr>
          <a:lstStyle/>
          <a:p>
            <a:pPr>
              <a:lnSpc>
                <a:spcPct val="107000"/>
              </a:lnSpc>
              <a:spcAft>
                <a:spcPts val="800"/>
              </a:spcAft>
            </a:pPr>
            <a:endParaRPr lang="en-US" dirty="0">
              <a:latin typeface="Calibri" panose="020F0502020204030204" pitchFamily="34" charset="0"/>
              <a:ea typeface="Calibri" panose="020F0502020204030204" pitchFamily="34" charset="0"/>
              <a:cs typeface="Arial" panose="020B0604020202020204" pitchFamily="34" charset="0"/>
            </a:endParaRPr>
          </a:p>
        </p:txBody>
      </p:sp>
      <p:pic>
        <p:nvPicPr>
          <p:cNvPr id="4098" name="Picture 2" descr="Augmenter le nombre de jeunes disposant des compétences au niveau technique et professionn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27401">
            <a:off x="918940" y="1259511"/>
            <a:ext cx="3046556" cy="304655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945;p37"/>
          <p:cNvSpPr/>
          <p:nvPr/>
        </p:nvSpPr>
        <p:spPr>
          <a:xfrm rot="5091718">
            <a:off x="1975850" y="947187"/>
            <a:ext cx="368544" cy="762853"/>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113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37"/>
          <p:cNvSpPr txBox="1">
            <a:spLocks noGrp="1"/>
          </p:cNvSpPr>
          <p:nvPr>
            <p:ph type="title"/>
          </p:nvPr>
        </p:nvSpPr>
        <p:spPr>
          <a:xfrm>
            <a:off x="4912790" y="1572766"/>
            <a:ext cx="3524738" cy="3131265"/>
          </a:xfrm>
          <a:prstGeom prst="rect">
            <a:avLst/>
          </a:prstGeom>
        </p:spPr>
        <p:txBody>
          <a:bodyPr spcFirstLastPara="1" wrap="square" lIns="91425" tIns="91425" rIns="91425" bIns="91425" anchor="t" anchorCtr="0">
            <a:noAutofit/>
          </a:bodyPr>
          <a:lstStyle/>
          <a:p>
            <a:pPr lvl="0" algn="ctr"/>
            <a:r>
              <a:rPr lang="fr-FR" sz="2400" dirty="0"/>
              <a:t>Augmenter le nombre de bourses d’études offertes aux pays en développement </a:t>
            </a:r>
            <a:br>
              <a:rPr lang="en-GB" sz="2400" dirty="0"/>
            </a:br>
            <a:endParaRPr sz="2400" dirty="0"/>
          </a:p>
        </p:txBody>
      </p:sp>
      <p:grpSp>
        <p:nvGrpSpPr>
          <p:cNvPr id="939" name="Google Shape;939;p37"/>
          <p:cNvGrpSpPr/>
          <p:nvPr/>
        </p:nvGrpSpPr>
        <p:grpSpPr>
          <a:xfrm>
            <a:off x="5192263" y="441693"/>
            <a:ext cx="751675" cy="744325"/>
            <a:chOff x="5395463" y="832475"/>
            <a:chExt cx="751675" cy="744325"/>
          </a:xfrm>
        </p:grpSpPr>
        <p:sp>
          <p:nvSpPr>
            <p:cNvPr id="940"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37"/>
          <p:cNvSpPr txBox="1">
            <a:spLocks noGrp="1"/>
          </p:cNvSpPr>
          <p:nvPr>
            <p:ph type="title" idx="2"/>
          </p:nvPr>
        </p:nvSpPr>
        <p:spPr>
          <a:xfrm>
            <a:off x="5194075" y="561843"/>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10</a:t>
            </a:r>
            <a:endParaRPr dirty="0">
              <a:solidFill>
                <a:schemeClr val="lt1"/>
              </a:solidFill>
            </a:endParaRPr>
          </a:p>
        </p:txBody>
      </p:sp>
      <p:sp>
        <p:nvSpPr>
          <p:cNvPr id="6" name="Rectangle 5"/>
          <p:cNvSpPr/>
          <p:nvPr/>
        </p:nvSpPr>
        <p:spPr>
          <a:xfrm>
            <a:off x="2286000" y="2295072"/>
            <a:ext cx="4572000" cy="312650"/>
          </a:xfrm>
          <a:prstGeom prst="rect">
            <a:avLst/>
          </a:prstGeom>
        </p:spPr>
        <p:txBody>
          <a:bodyPr>
            <a:spAutoFit/>
          </a:bodyPr>
          <a:lstStyle/>
          <a:p>
            <a:pPr>
              <a:lnSpc>
                <a:spcPct val="107000"/>
              </a:lnSpc>
              <a:spcAft>
                <a:spcPts val="800"/>
              </a:spcAft>
            </a:pPr>
            <a:endParaRPr lang="en-US" dirty="0">
              <a:latin typeface="Calibri" panose="020F0502020204030204" pitchFamily="34" charset="0"/>
              <a:ea typeface="Calibri" panose="020F0502020204030204" pitchFamily="34" charset="0"/>
              <a:cs typeface="Arial" panose="020B0604020202020204" pitchFamily="34" charset="0"/>
            </a:endParaRPr>
          </a:p>
        </p:txBody>
      </p:sp>
      <p:pic>
        <p:nvPicPr>
          <p:cNvPr id="5122" name="Picture 2" descr="fait moi des images concernant le sujet suivant sans des textes : Augmenter le nombre de bourses d’études offertes aux pays en développemen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80583">
            <a:off x="1054632" y="1335340"/>
            <a:ext cx="2825180" cy="282518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945;p37"/>
          <p:cNvSpPr/>
          <p:nvPr/>
        </p:nvSpPr>
        <p:spPr>
          <a:xfrm rot="4672440">
            <a:off x="1871325" y="1028250"/>
            <a:ext cx="368544" cy="762853"/>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181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grpSp>
        <p:nvGrpSpPr>
          <p:cNvPr id="1018" name="Google Shape;1018;p42"/>
          <p:cNvGrpSpPr/>
          <p:nvPr/>
        </p:nvGrpSpPr>
        <p:grpSpPr>
          <a:xfrm>
            <a:off x="2690865" y="316307"/>
            <a:ext cx="4470866" cy="4595935"/>
            <a:chOff x="1615675" y="1995150"/>
            <a:chExt cx="1911934" cy="1965419"/>
          </a:xfrm>
        </p:grpSpPr>
        <p:sp>
          <p:nvSpPr>
            <p:cNvPr id="1019" name="Google Shape;1019;p42"/>
            <p:cNvSpPr/>
            <p:nvPr/>
          </p:nvSpPr>
          <p:spPr>
            <a:xfrm>
              <a:off x="1615675" y="2361750"/>
              <a:ext cx="1678341" cy="1598819"/>
            </a:xfrm>
            <a:custGeom>
              <a:avLst/>
              <a:gdLst/>
              <a:ahLst/>
              <a:cxnLst/>
              <a:rect l="l" t="t" r="r" b="b"/>
              <a:pathLst>
                <a:path w="46876" h="46876" extrusionOk="0">
                  <a:moveTo>
                    <a:pt x="43459" y="1"/>
                  </a:moveTo>
                  <a:lnTo>
                    <a:pt x="1" y="3418"/>
                  </a:lnTo>
                  <a:lnTo>
                    <a:pt x="3418" y="46876"/>
                  </a:lnTo>
                  <a:lnTo>
                    <a:pt x="46876" y="43458"/>
                  </a:lnTo>
                  <a:lnTo>
                    <a:pt x="43459" y="1"/>
                  </a:lnTo>
                  <a:close/>
                </a:path>
              </a:pathLst>
            </a:custGeom>
            <a:solidFill>
              <a:srgbClr val="2F1932">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FBF"/>
                </a:solidFill>
              </a:endParaRPr>
            </a:p>
          </p:txBody>
        </p:sp>
        <p:sp>
          <p:nvSpPr>
            <p:cNvPr id="1020" name="Google Shape;1020;p42"/>
            <p:cNvSpPr/>
            <p:nvPr/>
          </p:nvSpPr>
          <p:spPr>
            <a:xfrm>
              <a:off x="1776628" y="2072700"/>
              <a:ext cx="1750981" cy="1657681"/>
            </a:xfrm>
            <a:custGeom>
              <a:avLst/>
              <a:gdLst/>
              <a:ahLst/>
              <a:cxnLst/>
              <a:rect l="l" t="t" r="r" b="b"/>
              <a:pathLst>
                <a:path w="46876" h="46876" extrusionOk="0">
                  <a:moveTo>
                    <a:pt x="43459" y="1"/>
                  </a:moveTo>
                  <a:lnTo>
                    <a:pt x="1" y="3418"/>
                  </a:lnTo>
                  <a:lnTo>
                    <a:pt x="3418" y="46875"/>
                  </a:lnTo>
                  <a:lnTo>
                    <a:pt x="46876" y="43458"/>
                  </a:lnTo>
                  <a:lnTo>
                    <a:pt x="434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FBF"/>
                </a:solidFill>
              </a:endParaRPr>
            </a:p>
          </p:txBody>
        </p:sp>
        <p:sp>
          <p:nvSpPr>
            <p:cNvPr id="1021" name="Google Shape;1021;p42"/>
            <p:cNvSpPr/>
            <p:nvPr/>
          </p:nvSpPr>
          <p:spPr>
            <a:xfrm>
              <a:off x="3294016" y="1995150"/>
              <a:ext cx="133950" cy="222075"/>
            </a:xfrm>
            <a:custGeom>
              <a:avLst/>
              <a:gdLst/>
              <a:ahLst/>
              <a:cxnLst/>
              <a:rect l="l" t="t" r="r" b="b"/>
              <a:pathLst>
                <a:path w="5358" h="8883" extrusionOk="0">
                  <a:moveTo>
                    <a:pt x="857" y="1"/>
                  </a:moveTo>
                  <a:lnTo>
                    <a:pt x="0" y="8573"/>
                  </a:lnTo>
                  <a:cubicBezTo>
                    <a:pt x="619" y="8585"/>
                    <a:pt x="1262" y="8633"/>
                    <a:pt x="1869" y="8716"/>
                  </a:cubicBezTo>
                  <a:cubicBezTo>
                    <a:pt x="2046" y="8750"/>
                    <a:pt x="2235" y="8783"/>
                    <a:pt x="2423" y="8783"/>
                  </a:cubicBezTo>
                  <a:cubicBezTo>
                    <a:pt x="2501" y="8783"/>
                    <a:pt x="2579" y="8778"/>
                    <a:pt x="2655" y="8764"/>
                  </a:cubicBezTo>
                  <a:cubicBezTo>
                    <a:pt x="2737" y="8755"/>
                    <a:pt x="2818" y="8732"/>
                    <a:pt x="2889" y="8732"/>
                  </a:cubicBezTo>
                  <a:cubicBezTo>
                    <a:pt x="2911" y="8732"/>
                    <a:pt x="2933" y="8734"/>
                    <a:pt x="2953" y="8740"/>
                  </a:cubicBezTo>
                  <a:cubicBezTo>
                    <a:pt x="3036" y="8752"/>
                    <a:pt x="3108" y="8799"/>
                    <a:pt x="3179" y="8823"/>
                  </a:cubicBezTo>
                  <a:cubicBezTo>
                    <a:pt x="3286" y="8871"/>
                    <a:pt x="3405" y="8871"/>
                    <a:pt x="3524" y="8871"/>
                  </a:cubicBezTo>
                  <a:cubicBezTo>
                    <a:pt x="3549" y="8873"/>
                    <a:pt x="3576" y="8874"/>
                    <a:pt x="3603" y="8874"/>
                  </a:cubicBezTo>
                  <a:cubicBezTo>
                    <a:pt x="3772" y="8874"/>
                    <a:pt x="3983" y="8837"/>
                    <a:pt x="4179" y="8837"/>
                  </a:cubicBezTo>
                  <a:cubicBezTo>
                    <a:pt x="4286" y="8837"/>
                    <a:pt x="4389" y="8848"/>
                    <a:pt x="4477" y="8883"/>
                  </a:cubicBezTo>
                  <a:lnTo>
                    <a:pt x="5358" y="60"/>
                  </a:lnTo>
                  <a:cubicBezTo>
                    <a:pt x="4815" y="23"/>
                    <a:pt x="4267" y="4"/>
                    <a:pt x="3723" y="4"/>
                  </a:cubicBezTo>
                  <a:cubicBezTo>
                    <a:pt x="3397" y="4"/>
                    <a:pt x="3072" y="11"/>
                    <a:pt x="2750" y="25"/>
                  </a:cubicBezTo>
                  <a:cubicBezTo>
                    <a:pt x="2394" y="44"/>
                    <a:pt x="2038" y="71"/>
                    <a:pt x="1688" y="71"/>
                  </a:cubicBezTo>
                  <a:cubicBezTo>
                    <a:pt x="1406" y="71"/>
                    <a:pt x="1128" y="54"/>
                    <a:pt x="857" y="1"/>
                  </a:cubicBezTo>
                  <a:close/>
                </a:path>
              </a:pathLst>
            </a:custGeom>
            <a:solidFill>
              <a:srgbClr val="FF866A">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0BFBF"/>
                </a:solidFill>
              </a:endParaRPr>
            </a:p>
          </p:txBody>
        </p:sp>
        <p:sp>
          <p:nvSpPr>
            <p:cNvPr id="1022" name="Google Shape;1022;p42"/>
            <p:cNvSpPr/>
            <p:nvPr/>
          </p:nvSpPr>
          <p:spPr>
            <a:xfrm>
              <a:off x="1767534" y="2077930"/>
              <a:ext cx="133950" cy="222075"/>
            </a:xfrm>
            <a:custGeom>
              <a:avLst/>
              <a:gdLst/>
              <a:ahLst/>
              <a:cxnLst/>
              <a:rect l="l" t="t" r="r" b="b"/>
              <a:pathLst>
                <a:path w="5358" h="8883" extrusionOk="0">
                  <a:moveTo>
                    <a:pt x="4501" y="1"/>
                  </a:moveTo>
                  <a:cubicBezTo>
                    <a:pt x="4219" y="54"/>
                    <a:pt x="3938" y="71"/>
                    <a:pt x="3656" y="71"/>
                  </a:cubicBezTo>
                  <a:cubicBezTo>
                    <a:pt x="3307" y="71"/>
                    <a:pt x="2957" y="44"/>
                    <a:pt x="2608" y="24"/>
                  </a:cubicBezTo>
                  <a:cubicBezTo>
                    <a:pt x="2282" y="11"/>
                    <a:pt x="1956" y="4"/>
                    <a:pt x="1630" y="4"/>
                  </a:cubicBezTo>
                  <a:cubicBezTo>
                    <a:pt x="1087" y="4"/>
                    <a:pt x="543" y="23"/>
                    <a:pt x="0" y="60"/>
                  </a:cubicBezTo>
                  <a:lnTo>
                    <a:pt x="881" y="8883"/>
                  </a:lnTo>
                  <a:cubicBezTo>
                    <a:pt x="969" y="8848"/>
                    <a:pt x="1070" y="8837"/>
                    <a:pt x="1176" y="8837"/>
                  </a:cubicBezTo>
                  <a:cubicBezTo>
                    <a:pt x="1370" y="8837"/>
                    <a:pt x="1579" y="8874"/>
                    <a:pt x="1752" y="8874"/>
                  </a:cubicBezTo>
                  <a:cubicBezTo>
                    <a:pt x="1780" y="8874"/>
                    <a:pt x="1808" y="8873"/>
                    <a:pt x="1834" y="8871"/>
                  </a:cubicBezTo>
                  <a:cubicBezTo>
                    <a:pt x="1953" y="8871"/>
                    <a:pt x="2072" y="8871"/>
                    <a:pt x="2179" y="8823"/>
                  </a:cubicBezTo>
                  <a:cubicBezTo>
                    <a:pt x="2250" y="8799"/>
                    <a:pt x="2322" y="8752"/>
                    <a:pt x="2405" y="8740"/>
                  </a:cubicBezTo>
                  <a:cubicBezTo>
                    <a:pt x="2425" y="8734"/>
                    <a:pt x="2447" y="8732"/>
                    <a:pt x="2469" y="8732"/>
                  </a:cubicBezTo>
                  <a:cubicBezTo>
                    <a:pt x="2540" y="8732"/>
                    <a:pt x="2621" y="8755"/>
                    <a:pt x="2703" y="8764"/>
                  </a:cubicBezTo>
                  <a:cubicBezTo>
                    <a:pt x="2780" y="8778"/>
                    <a:pt x="2857" y="8783"/>
                    <a:pt x="2935" y="8783"/>
                  </a:cubicBezTo>
                  <a:cubicBezTo>
                    <a:pt x="3123" y="8783"/>
                    <a:pt x="3312" y="8750"/>
                    <a:pt x="3489" y="8716"/>
                  </a:cubicBezTo>
                  <a:cubicBezTo>
                    <a:pt x="4096" y="8633"/>
                    <a:pt x="4739" y="8585"/>
                    <a:pt x="5358" y="8573"/>
                  </a:cubicBezTo>
                  <a:lnTo>
                    <a:pt x="4501" y="1"/>
                  </a:lnTo>
                  <a:close/>
                </a:path>
              </a:pathLst>
            </a:custGeom>
            <a:solidFill>
              <a:srgbClr val="FF866A">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0BFBF"/>
                </a:solidFill>
              </a:endParaRPr>
            </a:p>
          </p:txBody>
        </p:sp>
      </p:grpSp>
      <p:sp>
        <p:nvSpPr>
          <p:cNvPr id="1023" name="Google Shape;1023;p42"/>
          <p:cNvSpPr txBox="1">
            <a:spLocks noGrp="1"/>
          </p:cNvSpPr>
          <p:nvPr>
            <p:ph type="title"/>
          </p:nvPr>
        </p:nvSpPr>
        <p:spPr>
          <a:xfrm rot="-281821">
            <a:off x="3437743" y="1295943"/>
            <a:ext cx="3554366" cy="2064084"/>
          </a:xfrm>
          <a:prstGeom prst="rect">
            <a:avLst/>
          </a:prstGeom>
        </p:spPr>
        <p:txBody>
          <a:bodyPr spcFirstLastPara="1" wrap="square" lIns="91425" tIns="91425" rIns="91425" bIns="91425" anchor="ctr" anchorCtr="0">
            <a:noAutofit/>
          </a:bodyPr>
          <a:lstStyle/>
          <a:p>
            <a:pPr algn="l"/>
            <a:r>
              <a:rPr lang="en" sz="3600" dirty="0">
                <a:latin typeface="Algerian" panose="04020705040A02060702" pitchFamily="82" charset="0"/>
              </a:rPr>
              <a:t>03 –</a:t>
            </a:r>
            <a:r>
              <a:rPr lang="en-US" sz="3600" dirty="0"/>
              <a:t>Les   </a:t>
            </a:r>
            <a:r>
              <a:rPr lang="en-US" sz="3600" dirty="0" err="1"/>
              <a:t>organismes</a:t>
            </a:r>
            <a:r>
              <a:rPr lang="en-US" sz="3600" dirty="0"/>
              <a:t> </a:t>
            </a:r>
            <a:r>
              <a:rPr lang="en-US" sz="3600" dirty="0" err="1"/>
              <a:t>internationaux</a:t>
            </a:r>
            <a:endParaRPr lang="en-US" sz="3600" dirty="0"/>
          </a:p>
        </p:txBody>
      </p:sp>
      <p:sp>
        <p:nvSpPr>
          <p:cNvPr id="9" name="Google Shape;872;p34">
            <a:extLst>
              <a:ext uri="{FF2B5EF4-FFF2-40B4-BE49-F238E27FC236}">
                <a16:creationId xmlns:a16="http://schemas.microsoft.com/office/drawing/2014/main" id="{6D60C653-7EB0-43BD-998E-42C595FB21AF}"/>
              </a:ext>
            </a:extLst>
          </p:cNvPr>
          <p:cNvSpPr txBox="1">
            <a:spLocks/>
          </p:cNvSpPr>
          <p:nvPr/>
        </p:nvSpPr>
        <p:spPr>
          <a:xfrm>
            <a:off x="999201" y="509880"/>
            <a:ext cx="983068" cy="84045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latin typeface="Algerian" panose="04020705040A02060702" pitchFamily="82"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0126-D4CE-4870-AC85-753583100323}"/>
              </a:ext>
            </a:extLst>
          </p:cNvPr>
          <p:cNvSpPr>
            <a:spLocks noGrp="1"/>
          </p:cNvSpPr>
          <p:nvPr>
            <p:ph type="title"/>
          </p:nvPr>
        </p:nvSpPr>
        <p:spPr>
          <a:xfrm>
            <a:off x="5048446" y="580025"/>
            <a:ext cx="3353858" cy="1920300"/>
          </a:xfrm>
        </p:spPr>
        <p:txBody>
          <a:bodyPr/>
          <a:lstStyle/>
          <a:p>
            <a:r>
              <a:rPr lang="fr-FR" sz="1800" b="1" dirty="0">
                <a:effectLst/>
                <a:latin typeface="Calibri" panose="020F0502020204030204" pitchFamily="34" charset="0"/>
                <a:ea typeface="Calibri" panose="020F0502020204030204" pitchFamily="34" charset="0"/>
                <a:cs typeface="Arial" panose="020B0604020202020204" pitchFamily="34" charset="0"/>
              </a:rPr>
              <a:t>UNESCO</a:t>
            </a:r>
            <a:r>
              <a:rPr lang="fr-FR" sz="1800" dirty="0">
                <a:effectLst/>
                <a:latin typeface="Calibri" panose="020F0502020204030204" pitchFamily="34" charset="0"/>
                <a:ea typeface="Calibri" panose="020F0502020204030204" pitchFamily="34" charset="0"/>
                <a:cs typeface="Arial" panose="020B0604020202020204" pitchFamily="34" charset="0"/>
              </a:rPr>
              <a:t> (Organisation des Nations Unies pour l'éducation, la science et la culture) </a:t>
            </a:r>
            <a:endParaRPr lang="en-US" dirty="0"/>
          </a:p>
        </p:txBody>
      </p:sp>
      <p:pic>
        <p:nvPicPr>
          <p:cNvPr id="8" name="Picture 7">
            <a:extLst>
              <a:ext uri="{FF2B5EF4-FFF2-40B4-BE49-F238E27FC236}">
                <a16:creationId xmlns:a16="http://schemas.microsoft.com/office/drawing/2014/main" id="{CD8D9E11-60BA-4027-9274-40BF331C33EE}"/>
              </a:ext>
            </a:extLst>
          </p:cNvPr>
          <p:cNvPicPr>
            <a:picLocks noChangeAspect="1"/>
          </p:cNvPicPr>
          <p:nvPr/>
        </p:nvPicPr>
        <p:blipFill>
          <a:blip r:embed="rId2"/>
          <a:stretch>
            <a:fillRect/>
          </a:stretch>
        </p:blipFill>
        <p:spPr>
          <a:xfrm>
            <a:off x="1036825" y="1587624"/>
            <a:ext cx="3105508" cy="2811301"/>
          </a:xfrm>
          <a:prstGeom prst="rect">
            <a:avLst/>
          </a:prstGeom>
        </p:spPr>
      </p:pic>
      <p:sp>
        <p:nvSpPr>
          <p:cNvPr id="12" name="TextBox 11">
            <a:extLst>
              <a:ext uri="{FF2B5EF4-FFF2-40B4-BE49-F238E27FC236}">
                <a16:creationId xmlns:a16="http://schemas.microsoft.com/office/drawing/2014/main" id="{D5BE21F1-5AF7-4D02-AAA9-FA3261E8BCAC}"/>
              </a:ext>
            </a:extLst>
          </p:cNvPr>
          <p:cNvSpPr txBox="1"/>
          <p:nvPr/>
        </p:nvSpPr>
        <p:spPr>
          <a:xfrm>
            <a:off x="4666492" y="1622048"/>
            <a:ext cx="4477508" cy="584775"/>
          </a:xfrm>
          <a:prstGeom prst="rect">
            <a:avLst/>
          </a:prstGeom>
          <a:noFill/>
        </p:spPr>
        <p:txBody>
          <a:bodyPr wrap="square" rtlCol="0">
            <a:spAutoFit/>
          </a:bodyPr>
          <a:lstStyle/>
          <a:p>
            <a:pPr marL="285750" indent="-285750">
              <a:buFont typeface="Arial" panose="020B0604020202020204" pitchFamily="34" charset="0"/>
              <a:buChar char="•"/>
            </a:pPr>
            <a:r>
              <a:rPr lang="fr-FR" sz="1800" b="1" dirty="0">
                <a:solidFill>
                  <a:srgbClr val="2F1932"/>
                </a:solidFill>
                <a:effectLst/>
                <a:latin typeface="Calibri" panose="020F0502020204030204" pitchFamily="34" charset="0"/>
                <a:ea typeface="Calibri" panose="020F0502020204030204" pitchFamily="34" charset="0"/>
                <a:cs typeface="Arial" panose="020B0604020202020204" pitchFamily="34" charset="0"/>
              </a:rPr>
              <a:t>Date de création : 16 novembre 1945</a:t>
            </a:r>
            <a:endParaRPr lang="en-US" sz="1800" b="1" dirty="0">
              <a:solidFill>
                <a:srgbClr val="2F1932"/>
              </a:solidFill>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15" name="TextBox 14">
            <a:extLst>
              <a:ext uri="{FF2B5EF4-FFF2-40B4-BE49-F238E27FC236}">
                <a16:creationId xmlns:a16="http://schemas.microsoft.com/office/drawing/2014/main" id="{D924E179-1BB5-47B7-8750-B48F7BEC116E}"/>
              </a:ext>
            </a:extLst>
          </p:cNvPr>
          <p:cNvSpPr txBox="1"/>
          <p:nvPr/>
        </p:nvSpPr>
        <p:spPr>
          <a:xfrm>
            <a:off x="860088" y="606385"/>
            <a:ext cx="3458982" cy="1323439"/>
          </a:xfrm>
          <a:prstGeom prst="rect">
            <a:avLst/>
          </a:prstGeom>
          <a:noFill/>
        </p:spPr>
        <p:txBody>
          <a:bodyPr wrap="square">
            <a:spAutoFit/>
          </a:bodyPr>
          <a:lstStyle/>
          <a:p>
            <a:r>
              <a:rPr lang="fr-FR" sz="2000" b="1" i="0" dirty="0">
                <a:solidFill>
                  <a:srgbClr val="2F1932"/>
                </a:solidFill>
                <a:effectLst/>
                <a:latin typeface="+mn-lt"/>
              </a:rPr>
              <a:t>"Promouvoir les droits et le bien-être de chaque enfant, dans tout ce que nous faisons."</a:t>
            </a:r>
            <a:endParaRPr lang="en-US" sz="2000" b="1" dirty="0">
              <a:solidFill>
                <a:srgbClr val="2F1932"/>
              </a:solidFill>
              <a:latin typeface="+mn-lt"/>
            </a:endParaRPr>
          </a:p>
        </p:txBody>
      </p:sp>
      <p:sp>
        <p:nvSpPr>
          <p:cNvPr id="16" name="TextBox 15">
            <a:extLst>
              <a:ext uri="{FF2B5EF4-FFF2-40B4-BE49-F238E27FC236}">
                <a16:creationId xmlns:a16="http://schemas.microsoft.com/office/drawing/2014/main" id="{5D1C828E-9FF5-4EA7-AA75-E80048183DE4}"/>
              </a:ext>
            </a:extLst>
          </p:cNvPr>
          <p:cNvSpPr txBox="1"/>
          <p:nvPr/>
        </p:nvSpPr>
        <p:spPr>
          <a:xfrm>
            <a:off x="4233727" y="2473025"/>
            <a:ext cx="4380614" cy="2670475"/>
          </a:xfrm>
          <a:prstGeom prst="rect">
            <a:avLst/>
          </a:prstGeom>
          <a:noFill/>
        </p:spPr>
        <p:txBody>
          <a:bodyPr wrap="square" rtlCol="0">
            <a:spAutoFit/>
          </a:bodyPr>
          <a:lstStyle/>
          <a:p>
            <a:pPr>
              <a:spcBef>
                <a:spcPts val="0"/>
              </a:spcBef>
              <a:spcAft>
                <a:spcPts val="0"/>
              </a:spcAft>
            </a:pPr>
            <a:endParaRPr lang="en-US" sz="2400" b="1" dirty="0">
              <a:effectLst/>
            </a:endParaRPr>
          </a:p>
          <a:p>
            <a:pPr marL="742950" indent="-285750">
              <a:lnSpc>
                <a:spcPct val="115000"/>
              </a:lnSpc>
              <a:spcAft>
                <a:spcPts val="1000"/>
              </a:spcAft>
              <a:buSzPts val="1000"/>
              <a:buFont typeface="Arial" panose="020B0604020202020204" pitchFamily="34" charset="0"/>
              <a:buChar char="•"/>
              <a:tabLst>
                <a:tab pos="914400" algn="l"/>
              </a:tabLst>
            </a:pPr>
            <a:r>
              <a:rPr lang="fr-FR" sz="1800" b="1" dirty="0">
                <a:solidFill>
                  <a:srgbClr val="2F1932"/>
                </a:solidFill>
                <a:effectLst/>
                <a:latin typeface="Calibri" panose="020F0502020204030204" pitchFamily="34" charset="0"/>
                <a:ea typeface="Calibri" panose="020F0502020204030204" pitchFamily="34" charset="0"/>
                <a:cs typeface="Arial" panose="020B0604020202020204" pitchFamily="34" charset="0"/>
              </a:rPr>
              <a:t>Mission : L'UNESCO vise à promouvoir la paix et la sécurité en renforçant la collaboration internationale à travers l'éducation, la science, la culture et la communication</a:t>
            </a:r>
            <a:r>
              <a:rPr lang="fr-FR" sz="1100" dirty="0">
                <a:solidFill>
                  <a:srgbClr val="2F1932"/>
                </a:solidFill>
                <a:effectLst/>
                <a:latin typeface="Calibri" panose="020F0502020204030204" pitchFamily="34" charset="0"/>
                <a:ea typeface="Calibri" panose="020F0502020204030204" pitchFamily="34" charset="0"/>
                <a:cs typeface="Arial" panose="020B0604020202020204" pitchFamily="34" charset="0"/>
              </a:rPr>
              <a:t>.</a:t>
            </a:r>
            <a:endParaRPr lang="en-US" sz="1100" dirty="0">
              <a:solidFill>
                <a:srgbClr val="2F1932"/>
              </a:solidFill>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endParaRPr lang="en-US" sz="1100" b="1" dirty="0"/>
          </a:p>
        </p:txBody>
      </p:sp>
      <p:sp>
        <p:nvSpPr>
          <p:cNvPr id="17" name="TextBox 16">
            <a:extLst>
              <a:ext uri="{FF2B5EF4-FFF2-40B4-BE49-F238E27FC236}">
                <a16:creationId xmlns:a16="http://schemas.microsoft.com/office/drawing/2014/main" id="{95FD0572-327B-4450-801E-75750778E174}"/>
              </a:ext>
            </a:extLst>
          </p:cNvPr>
          <p:cNvSpPr txBox="1"/>
          <p:nvPr/>
        </p:nvSpPr>
        <p:spPr>
          <a:xfrm>
            <a:off x="4233727" y="2086745"/>
            <a:ext cx="2824812" cy="970009"/>
          </a:xfrm>
          <a:prstGeom prst="rect">
            <a:avLst/>
          </a:prstGeom>
          <a:noFill/>
        </p:spPr>
        <p:txBody>
          <a:bodyPr wrap="none" rtlCol="0">
            <a:spAutoFit/>
          </a:bodyPr>
          <a:lstStyle/>
          <a:p>
            <a:pPr>
              <a:spcBef>
                <a:spcPts val="0"/>
              </a:spcBef>
              <a:spcAft>
                <a:spcPts val="0"/>
              </a:spcAft>
            </a:pPr>
            <a:endParaRPr lang="en-US" dirty="0">
              <a:effectLst/>
            </a:endParaRPr>
          </a:p>
          <a:p>
            <a:pPr marL="742950" marR="0" lvl="1" indent="-285750">
              <a:lnSpc>
                <a:spcPct val="115000"/>
              </a:lnSpc>
              <a:spcBef>
                <a:spcPts val="0"/>
              </a:spcBef>
              <a:spcAft>
                <a:spcPts val="1000"/>
              </a:spcAft>
              <a:buSzPts val="1000"/>
              <a:buFont typeface="Symbol" panose="05050102010706020507" pitchFamily="18" charset="2"/>
              <a:buChar char=""/>
              <a:tabLst>
                <a:tab pos="914400" algn="l"/>
              </a:tabLst>
            </a:pPr>
            <a:r>
              <a:rPr lang="fr-FR" sz="1800" b="1" dirty="0">
                <a:solidFill>
                  <a:srgbClr val="2F1932"/>
                </a:solidFill>
                <a:effectLst/>
                <a:latin typeface="Calibri" panose="020F0502020204030204" pitchFamily="34" charset="0"/>
                <a:ea typeface="Calibri" panose="020F0502020204030204" pitchFamily="34" charset="0"/>
                <a:cs typeface="Arial" panose="020B0604020202020204" pitchFamily="34" charset="0"/>
              </a:rPr>
              <a:t>Siège : Paris, France</a:t>
            </a:r>
            <a:endParaRPr lang="en-US" sz="1800" b="1" dirty="0">
              <a:solidFill>
                <a:srgbClr val="2F1932"/>
              </a:solidFill>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0074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34"/>
          <p:cNvSpPr/>
          <p:nvPr/>
        </p:nvSpPr>
        <p:spPr>
          <a:xfrm>
            <a:off x="5273754" y="1701026"/>
            <a:ext cx="630900" cy="63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4"/>
          <p:cNvSpPr/>
          <p:nvPr/>
        </p:nvSpPr>
        <p:spPr>
          <a:xfrm>
            <a:off x="5273754" y="2769538"/>
            <a:ext cx="630900" cy="63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4"/>
          <p:cNvSpPr/>
          <p:nvPr/>
        </p:nvSpPr>
        <p:spPr>
          <a:xfrm>
            <a:off x="5273754" y="3838051"/>
            <a:ext cx="630900" cy="63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4"/>
          <p:cNvSpPr/>
          <p:nvPr/>
        </p:nvSpPr>
        <p:spPr>
          <a:xfrm>
            <a:off x="5273754" y="632513"/>
            <a:ext cx="630900" cy="63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4"/>
          <p:cNvSpPr txBox="1">
            <a:spLocks noGrp="1"/>
          </p:cNvSpPr>
          <p:nvPr>
            <p:ph type="title"/>
          </p:nvPr>
        </p:nvSpPr>
        <p:spPr>
          <a:xfrm>
            <a:off x="1513125" y="1893750"/>
            <a:ext cx="1993500" cy="11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Les axes</a:t>
            </a:r>
            <a:endParaRPr dirty="0"/>
          </a:p>
        </p:txBody>
      </p:sp>
      <p:sp>
        <p:nvSpPr>
          <p:cNvPr id="865" name="Google Shape;865;p34"/>
          <p:cNvSpPr txBox="1">
            <a:spLocks noGrp="1"/>
          </p:cNvSpPr>
          <p:nvPr>
            <p:ph type="subTitle" idx="1"/>
          </p:nvPr>
        </p:nvSpPr>
        <p:spPr>
          <a:xfrm>
            <a:off x="6119527" y="632513"/>
            <a:ext cx="20469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Littérature scéantifique</a:t>
            </a:r>
            <a:endParaRPr dirty="0"/>
          </a:p>
        </p:txBody>
      </p:sp>
      <p:sp>
        <p:nvSpPr>
          <p:cNvPr id="866" name="Google Shape;866;p34"/>
          <p:cNvSpPr txBox="1">
            <a:spLocks noGrp="1"/>
          </p:cNvSpPr>
          <p:nvPr>
            <p:ph type="title" idx="2"/>
          </p:nvPr>
        </p:nvSpPr>
        <p:spPr>
          <a:xfrm>
            <a:off x="5229300" y="716400"/>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68" name="Google Shape;868;p34"/>
          <p:cNvSpPr txBox="1">
            <a:spLocks noGrp="1"/>
          </p:cNvSpPr>
          <p:nvPr>
            <p:ph type="subTitle" idx="4"/>
          </p:nvPr>
        </p:nvSpPr>
        <p:spPr>
          <a:xfrm>
            <a:off x="6119527" y="1683450"/>
            <a:ext cx="20469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Sous objectifs et cibles</a:t>
            </a:r>
            <a:endParaRPr dirty="0"/>
          </a:p>
        </p:txBody>
      </p:sp>
      <p:sp>
        <p:nvSpPr>
          <p:cNvPr id="869" name="Google Shape;869;p34"/>
          <p:cNvSpPr txBox="1">
            <a:spLocks noGrp="1"/>
          </p:cNvSpPr>
          <p:nvPr>
            <p:ph type="title" idx="5"/>
          </p:nvPr>
        </p:nvSpPr>
        <p:spPr>
          <a:xfrm>
            <a:off x="5229300" y="1781930"/>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71" name="Google Shape;871;p34"/>
          <p:cNvSpPr txBox="1">
            <a:spLocks noGrp="1"/>
          </p:cNvSpPr>
          <p:nvPr>
            <p:ph type="subTitle" idx="7"/>
          </p:nvPr>
        </p:nvSpPr>
        <p:spPr>
          <a:xfrm>
            <a:off x="6119527" y="2659960"/>
            <a:ext cx="20469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Les organismes internationaux</a:t>
            </a:r>
            <a:endParaRPr dirty="0"/>
          </a:p>
        </p:txBody>
      </p:sp>
      <p:sp>
        <p:nvSpPr>
          <p:cNvPr id="872" name="Google Shape;872;p34"/>
          <p:cNvSpPr txBox="1">
            <a:spLocks noGrp="1"/>
          </p:cNvSpPr>
          <p:nvPr>
            <p:ph type="title" idx="8"/>
          </p:nvPr>
        </p:nvSpPr>
        <p:spPr>
          <a:xfrm>
            <a:off x="5229300" y="2847460"/>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74" name="Google Shape;874;p34"/>
          <p:cNvSpPr txBox="1">
            <a:spLocks noGrp="1"/>
          </p:cNvSpPr>
          <p:nvPr>
            <p:ph type="subTitle" idx="13"/>
          </p:nvPr>
        </p:nvSpPr>
        <p:spPr>
          <a:xfrm>
            <a:off x="6119527" y="3739694"/>
            <a:ext cx="2046900" cy="420600"/>
          </a:xfrm>
          <a:prstGeom prst="rect">
            <a:avLst/>
          </a:prstGeom>
        </p:spPr>
        <p:txBody>
          <a:bodyPr spcFirstLastPara="1" wrap="square" lIns="91425" tIns="91425" rIns="91425" bIns="91425" anchor="t" anchorCtr="0">
            <a:noAutofit/>
          </a:bodyPr>
          <a:lstStyle/>
          <a:p>
            <a:pPr marL="0" lvl="0" indent="0"/>
            <a:r>
              <a:rPr lang="en-US" dirty="0"/>
              <a:t>Les </a:t>
            </a:r>
            <a:r>
              <a:rPr lang="en-US" dirty="0" err="1"/>
              <a:t>organismes</a:t>
            </a:r>
            <a:r>
              <a:rPr lang="en-US" dirty="0"/>
              <a:t> </a:t>
            </a:r>
            <a:r>
              <a:rPr lang="en-US" dirty="0" err="1"/>
              <a:t>nationaux</a:t>
            </a:r>
            <a:endParaRPr lang="en-US" dirty="0"/>
          </a:p>
        </p:txBody>
      </p:sp>
      <p:sp>
        <p:nvSpPr>
          <p:cNvPr id="875" name="Google Shape;875;p34"/>
          <p:cNvSpPr txBox="1">
            <a:spLocks noGrp="1"/>
          </p:cNvSpPr>
          <p:nvPr>
            <p:ph type="title" idx="14"/>
          </p:nvPr>
        </p:nvSpPr>
        <p:spPr>
          <a:xfrm>
            <a:off x="5229300" y="3912989"/>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77" name="Google Shape;877;p34"/>
          <p:cNvSpPr/>
          <p:nvPr/>
        </p:nvSpPr>
        <p:spPr>
          <a:xfrm>
            <a:off x="1595475" y="3000150"/>
            <a:ext cx="1753950" cy="125050"/>
          </a:xfrm>
          <a:custGeom>
            <a:avLst/>
            <a:gdLst/>
            <a:ahLst/>
            <a:cxnLst/>
            <a:rect l="l" t="t" r="r" b="b"/>
            <a:pathLst>
              <a:path w="70158" h="5002" extrusionOk="0">
                <a:moveTo>
                  <a:pt x="63671" y="1738"/>
                </a:moveTo>
                <a:cubicBezTo>
                  <a:pt x="63713" y="1821"/>
                  <a:pt x="63755" y="1863"/>
                  <a:pt x="63818" y="1905"/>
                </a:cubicBezTo>
                <a:cubicBezTo>
                  <a:pt x="63671" y="1905"/>
                  <a:pt x="63546" y="1947"/>
                  <a:pt x="63441" y="1947"/>
                </a:cubicBezTo>
                <a:cubicBezTo>
                  <a:pt x="63211" y="1947"/>
                  <a:pt x="62981" y="1968"/>
                  <a:pt x="62751" y="1968"/>
                </a:cubicBezTo>
                <a:cubicBezTo>
                  <a:pt x="61705" y="1989"/>
                  <a:pt x="60679" y="2051"/>
                  <a:pt x="59633" y="2072"/>
                </a:cubicBezTo>
                <a:cubicBezTo>
                  <a:pt x="59152" y="2093"/>
                  <a:pt x="58692" y="2114"/>
                  <a:pt x="58210" y="2114"/>
                </a:cubicBezTo>
                <a:cubicBezTo>
                  <a:pt x="57478" y="2114"/>
                  <a:pt x="56725" y="2156"/>
                  <a:pt x="55992" y="2156"/>
                </a:cubicBezTo>
                <a:cubicBezTo>
                  <a:pt x="54298" y="2177"/>
                  <a:pt x="52624" y="2198"/>
                  <a:pt x="50929" y="2219"/>
                </a:cubicBezTo>
                <a:cubicBezTo>
                  <a:pt x="47623" y="2282"/>
                  <a:pt x="44359" y="2323"/>
                  <a:pt x="41053" y="2386"/>
                </a:cubicBezTo>
                <a:cubicBezTo>
                  <a:pt x="38710" y="2407"/>
                  <a:pt x="36345" y="2491"/>
                  <a:pt x="34002" y="2574"/>
                </a:cubicBezTo>
                <a:cubicBezTo>
                  <a:pt x="30466" y="2679"/>
                  <a:pt x="26909" y="2742"/>
                  <a:pt x="23373" y="2846"/>
                </a:cubicBezTo>
                <a:cubicBezTo>
                  <a:pt x="22682" y="2888"/>
                  <a:pt x="21971" y="2909"/>
                  <a:pt x="21259" y="2951"/>
                </a:cubicBezTo>
                <a:cubicBezTo>
                  <a:pt x="19251" y="3056"/>
                  <a:pt x="17242" y="3139"/>
                  <a:pt x="15212" y="3244"/>
                </a:cubicBezTo>
                <a:cubicBezTo>
                  <a:pt x="13266" y="3349"/>
                  <a:pt x="11279" y="3432"/>
                  <a:pt x="9312" y="3537"/>
                </a:cubicBezTo>
                <a:cubicBezTo>
                  <a:pt x="9124" y="3537"/>
                  <a:pt x="8935" y="3558"/>
                  <a:pt x="8768" y="3558"/>
                </a:cubicBezTo>
                <a:cubicBezTo>
                  <a:pt x="9291" y="3516"/>
                  <a:pt x="9835" y="3474"/>
                  <a:pt x="10358" y="3432"/>
                </a:cubicBezTo>
                <a:cubicBezTo>
                  <a:pt x="12220" y="3307"/>
                  <a:pt x="14062" y="3139"/>
                  <a:pt x="15924" y="3014"/>
                </a:cubicBezTo>
                <a:cubicBezTo>
                  <a:pt x="16572" y="2951"/>
                  <a:pt x="17242" y="2909"/>
                  <a:pt x="17870" y="2846"/>
                </a:cubicBezTo>
                <a:cubicBezTo>
                  <a:pt x="18204" y="2826"/>
                  <a:pt x="18539" y="2805"/>
                  <a:pt x="18853" y="2805"/>
                </a:cubicBezTo>
                <a:cubicBezTo>
                  <a:pt x="20799" y="2700"/>
                  <a:pt x="22724" y="2574"/>
                  <a:pt x="24670" y="2470"/>
                </a:cubicBezTo>
                <a:cubicBezTo>
                  <a:pt x="25026" y="2428"/>
                  <a:pt x="25423" y="2407"/>
                  <a:pt x="25779" y="2386"/>
                </a:cubicBezTo>
                <a:cubicBezTo>
                  <a:pt x="26344" y="2365"/>
                  <a:pt x="26888" y="2323"/>
                  <a:pt x="27411" y="2323"/>
                </a:cubicBezTo>
                <a:lnTo>
                  <a:pt x="33374" y="2093"/>
                </a:lnTo>
                <a:cubicBezTo>
                  <a:pt x="33813" y="2072"/>
                  <a:pt x="34253" y="2072"/>
                  <a:pt x="34671" y="2051"/>
                </a:cubicBezTo>
                <a:lnTo>
                  <a:pt x="35027" y="2051"/>
                </a:lnTo>
                <a:cubicBezTo>
                  <a:pt x="35341" y="2051"/>
                  <a:pt x="35655" y="2051"/>
                  <a:pt x="35927" y="2010"/>
                </a:cubicBezTo>
                <a:cubicBezTo>
                  <a:pt x="37914" y="1968"/>
                  <a:pt x="39944" y="1947"/>
                  <a:pt x="41932" y="1884"/>
                </a:cubicBezTo>
                <a:cubicBezTo>
                  <a:pt x="42832" y="1863"/>
                  <a:pt x="43752" y="1842"/>
                  <a:pt x="44673" y="1842"/>
                </a:cubicBezTo>
                <a:cubicBezTo>
                  <a:pt x="47623" y="1800"/>
                  <a:pt x="50615" y="1779"/>
                  <a:pt x="53565" y="1758"/>
                </a:cubicBezTo>
                <a:cubicBezTo>
                  <a:pt x="56683" y="1758"/>
                  <a:pt x="59675" y="1738"/>
                  <a:pt x="62709" y="1738"/>
                </a:cubicBezTo>
                <a:close/>
                <a:moveTo>
                  <a:pt x="57248" y="1"/>
                </a:moveTo>
                <a:cubicBezTo>
                  <a:pt x="54549" y="1"/>
                  <a:pt x="51891" y="43"/>
                  <a:pt x="49192" y="64"/>
                </a:cubicBezTo>
                <a:cubicBezTo>
                  <a:pt x="47184" y="85"/>
                  <a:pt x="45154" y="105"/>
                  <a:pt x="43145" y="105"/>
                </a:cubicBezTo>
                <a:cubicBezTo>
                  <a:pt x="42267" y="105"/>
                  <a:pt x="41346" y="147"/>
                  <a:pt x="40446" y="168"/>
                </a:cubicBezTo>
                <a:cubicBezTo>
                  <a:pt x="38438" y="210"/>
                  <a:pt x="36429" y="252"/>
                  <a:pt x="34420" y="294"/>
                </a:cubicBezTo>
                <a:cubicBezTo>
                  <a:pt x="33834" y="294"/>
                  <a:pt x="33269" y="315"/>
                  <a:pt x="32684" y="315"/>
                </a:cubicBezTo>
                <a:cubicBezTo>
                  <a:pt x="32349" y="315"/>
                  <a:pt x="32035" y="336"/>
                  <a:pt x="31700" y="336"/>
                </a:cubicBezTo>
                <a:lnTo>
                  <a:pt x="25737" y="587"/>
                </a:lnTo>
                <a:cubicBezTo>
                  <a:pt x="25130" y="608"/>
                  <a:pt x="24523" y="629"/>
                  <a:pt x="23896" y="670"/>
                </a:cubicBezTo>
                <a:cubicBezTo>
                  <a:pt x="23561" y="670"/>
                  <a:pt x="23226" y="691"/>
                  <a:pt x="22870" y="712"/>
                </a:cubicBezTo>
                <a:cubicBezTo>
                  <a:pt x="20883" y="817"/>
                  <a:pt x="18937" y="922"/>
                  <a:pt x="16949" y="1026"/>
                </a:cubicBezTo>
                <a:cubicBezTo>
                  <a:pt x="15924" y="1068"/>
                  <a:pt x="14898" y="1131"/>
                  <a:pt x="13873" y="1214"/>
                </a:cubicBezTo>
                <a:cubicBezTo>
                  <a:pt x="12137" y="1319"/>
                  <a:pt x="10379" y="1424"/>
                  <a:pt x="8642" y="1549"/>
                </a:cubicBezTo>
                <a:cubicBezTo>
                  <a:pt x="7136" y="1654"/>
                  <a:pt x="5608" y="1738"/>
                  <a:pt x="4102" y="1800"/>
                </a:cubicBezTo>
                <a:cubicBezTo>
                  <a:pt x="3872" y="1842"/>
                  <a:pt x="3621" y="1842"/>
                  <a:pt x="3370" y="1863"/>
                </a:cubicBezTo>
                <a:cubicBezTo>
                  <a:pt x="2972" y="1884"/>
                  <a:pt x="2574" y="1884"/>
                  <a:pt x="2198" y="1905"/>
                </a:cubicBezTo>
                <a:cubicBezTo>
                  <a:pt x="1842" y="1947"/>
                  <a:pt x="1507" y="1947"/>
                  <a:pt x="1152" y="1947"/>
                </a:cubicBezTo>
                <a:cubicBezTo>
                  <a:pt x="1110" y="1863"/>
                  <a:pt x="1005" y="1779"/>
                  <a:pt x="942" y="1779"/>
                </a:cubicBezTo>
                <a:cubicBezTo>
                  <a:pt x="691" y="1800"/>
                  <a:pt x="482" y="1842"/>
                  <a:pt x="252" y="1863"/>
                </a:cubicBezTo>
                <a:cubicBezTo>
                  <a:pt x="147" y="1863"/>
                  <a:pt x="43" y="1905"/>
                  <a:pt x="22" y="2051"/>
                </a:cubicBezTo>
                <a:cubicBezTo>
                  <a:pt x="1" y="2177"/>
                  <a:pt x="64" y="2302"/>
                  <a:pt x="168" y="2323"/>
                </a:cubicBezTo>
                <a:cubicBezTo>
                  <a:pt x="273" y="2365"/>
                  <a:pt x="357" y="2386"/>
                  <a:pt x="461" y="2407"/>
                </a:cubicBezTo>
                <a:cubicBezTo>
                  <a:pt x="566" y="2428"/>
                  <a:pt x="650" y="2428"/>
                  <a:pt x="754" y="2428"/>
                </a:cubicBezTo>
                <a:cubicBezTo>
                  <a:pt x="984" y="2554"/>
                  <a:pt x="1256" y="2574"/>
                  <a:pt x="1507" y="2574"/>
                </a:cubicBezTo>
                <a:cubicBezTo>
                  <a:pt x="2072" y="2574"/>
                  <a:pt x="2637" y="2554"/>
                  <a:pt x="3181" y="2512"/>
                </a:cubicBezTo>
                <a:cubicBezTo>
                  <a:pt x="3432" y="2512"/>
                  <a:pt x="3642" y="2491"/>
                  <a:pt x="3872" y="2491"/>
                </a:cubicBezTo>
                <a:lnTo>
                  <a:pt x="6843" y="2344"/>
                </a:lnTo>
                <a:cubicBezTo>
                  <a:pt x="8056" y="2282"/>
                  <a:pt x="9228" y="2198"/>
                  <a:pt x="10442" y="2156"/>
                </a:cubicBezTo>
                <a:cubicBezTo>
                  <a:pt x="12137" y="2051"/>
                  <a:pt x="13831" y="1968"/>
                  <a:pt x="15526" y="1863"/>
                </a:cubicBezTo>
                <a:cubicBezTo>
                  <a:pt x="15924" y="1842"/>
                  <a:pt x="16321" y="1842"/>
                  <a:pt x="16719" y="1821"/>
                </a:cubicBezTo>
                <a:cubicBezTo>
                  <a:pt x="17702" y="1758"/>
                  <a:pt x="18707" y="1717"/>
                  <a:pt x="19690" y="1675"/>
                </a:cubicBezTo>
                <a:cubicBezTo>
                  <a:pt x="20694" y="1633"/>
                  <a:pt x="21678" y="1570"/>
                  <a:pt x="22682" y="1549"/>
                </a:cubicBezTo>
                <a:cubicBezTo>
                  <a:pt x="23059" y="1528"/>
                  <a:pt x="23456" y="1507"/>
                  <a:pt x="23854" y="1507"/>
                </a:cubicBezTo>
                <a:cubicBezTo>
                  <a:pt x="25423" y="1445"/>
                  <a:pt x="27013" y="1403"/>
                  <a:pt x="28583" y="1340"/>
                </a:cubicBezTo>
                <a:cubicBezTo>
                  <a:pt x="29545" y="1319"/>
                  <a:pt x="30528" y="1298"/>
                  <a:pt x="31512" y="1235"/>
                </a:cubicBezTo>
                <a:cubicBezTo>
                  <a:pt x="31909" y="1235"/>
                  <a:pt x="32265" y="1214"/>
                  <a:pt x="32663" y="1214"/>
                </a:cubicBezTo>
                <a:cubicBezTo>
                  <a:pt x="34190" y="1194"/>
                  <a:pt x="35717" y="1152"/>
                  <a:pt x="37245" y="1131"/>
                </a:cubicBezTo>
                <a:cubicBezTo>
                  <a:pt x="38751" y="1110"/>
                  <a:pt x="40258" y="1089"/>
                  <a:pt x="41764" y="1047"/>
                </a:cubicBezTo>
                <a:lnTo>
                  <a:pt x="45928" y="1047"/>
                </a:lnTo>
                <a:cubicBezTo>
                  <a:pt x="47477" y="1047"/>
                  <a:pt x="48983" y="1047"/>
                  <a:pt x="50531" y="1026"/>
                </a:cubicBezTo>
                <a:lnTo>
                  <a:pt x="55428" y="1026"/>
                </a:lnTo>
                <a:cubicBezTo>
                  <a:pt x="53063" y="1047"/>
                  <a:pt x="50678" y="1089"/>
                  <a:pt x="48334" y="1131"/>
                </a:cubicBezTo>
                <a:cubicBezTo>
                  <a:pt x="47330" y="1152"/>
                  <a:pt x="46368" y="1152"/>
                  <a:pt x="45384" y="1194"/>
                </a:cubicBezTo>
                <a:cubicBezTo>
                  <a:pt x="44966" y="1194"/>
                  <a:pt x="44505" y="1194"/>
                  <a:pt x="44087" y="1214"/>
                </a:cubicBezTo>
                <a:cubicBezTo>
                  <a:pt x="42664" y="1235"/>
                  <a:pt x="41241" y="1298"/>
                  <a:pt x="39798" y="1319"/>
                </a:cubicBezTo>
                <a:cubicBezTo>
                  <a:pt x="38166" y="1361"/>
                  <a:pt x="36513" y="1403"/>
                  <a:pt x="34860" y="1445"/>
                </a:cubicBezTo>
                <a:cubicBezTo>
                  <a:pt x="34567" y="1445"/>
                  <a:pt x="34316" y="1466"/>
                  <a:pt x="34023" y="1466"/>
                </a:cubicBezTo>
                <a:cubicBezTo>
                  <a:pt x="33144" y="1528"/>
                  <a:pt x="32265" y="1549"/>
                  <a:pt x="31386" y="1612"/>
                </a:cubicBezTo>
                <a:lnTo>
                  <a:pt x="26051" y="1842"/>
                </a:lnTo>
                <a:cubicBezTo>
                  <a:pt x="25779" y="1842"/>
                  <a:pt x="25528" y="1863"/>
                  <a:pt x="25256" y="1884"/>
                </a:cubicBezTo>
                <a:cubicBezTo>
                  <a:pt x="24398" y="1947"/>
                  <a:pt x="23519" y="2030"/>
                  <a:pt x="22640" y="2072"/>
                </a:cubicBezTo>
                <a:cubicBezTo>
                  <a:pt x="21071" y="2177"/>
                  <a:pt x="19544" y="2282"/>
                  <a:pt x="17974" y="2386"/>
                </a:cubicBezTo>
                <a:cubicBezTo>
                  <a:pt x="17556" y="2407"/>
                  <a:pt x="17095" y="2470"/>
                  <a:pt x="16677" y="2491"/>
                </a:cubicBezTo>
                <a:cubicBezTo>
                  <a:pt x="15694" y="2574"/>
                  <a:pt x="14689" y="2658"/>
                  <a:pt x="13706" y="2763"/>
                </a:cubicBezTo>
                <a:cubicBezTo>
                  <a:pt x="12450" y="2867"/>
                  <a:pt x="11153" y="2972"/>
                  <a:pt x="9898" y="3077"/>
                </a:cubicBezTo>
                <a:cubicBezTo>
                  <a:pt x="8161" y="3223"/>
                  <a:pt x="6383" y="3391"/>
                  <a:pt x="4625" y="3537"/>
                </a:cubicBezTo>
                <a:cubicBezTo>
                  <a:pt x="4207" y="3558"/>
                  <a:pt x="3788" y="3621"/>
                  <a:pt x="3349" y="3642"/>
                </a:cubicBezTo>
                <a:lnTo>
                  <a:pt x="1068" y="3872"/>
                </a:lnTo>
                <a:cubicBezTo>
                  <a:pt x="984" y="3872"/>
                  <a:pt x="901" y="3935"/>
                  <a:pt x="901" y="4039"/>
                </a:cubicBezTo>
                <a:cubicBezTo>
                  <a:pt x="901" y="4123"/>
                  <a:pt x="984" y="4186"/>
                  <a:pt x="1068" y="4186"/>
                </a:cubicBezTo>
                <a:cubicBezTo>
                  <a:pt x="1361" y="4186"/>
                  <a:pt x="1612" y="4227"/>
                  <a:pt x="1905" y="4227"/>
                </a:cubicBezTo>
                <a:cubicBezTo>
                  <a:pt x="1884" y="4290"/>
                  <a:pt x="1842" y="4374"/>
                  <a:pt x="1842" y="4458"/>
                </a:cubicBezTo>
                <a:cubicBezTo>
                  <a:pt x="1842" y="4751"/>
                  <a:pt x="2093" y="5002"/>
                  <a:pt x="2407" y="5002"/>
                </a:cubicBezTo>
                <a:cubicBezTo>
                  <a:pt x="4562" y="4876"/>
                  <a:pt x="6717" y="4709"/>
                  <a:pt x="8893" y="4604"/>
                </a:cubicBezTo>
                <a:cubicBezTo>
                  <a:pt x="10777" y="4541"/>
                  <a:pt x="12660" y="4437"/>
                  <a:pt x="14543" y="4353"/>
                </a:cubicBezTo>
                <a:cubicBezTo>
                  <a:pt x="16593" y="4248"/>
                  <a:pt x="18686" y="4144"/>
                  <a:pt x="20757" y="4060"/>
                </a:cubicBezTo>
                <a:cubicBezTo>
                  <a:pt x="21406" y="4039"/>
                  <a:pt x="22075" y="4018"/>
                  <a:pt x="22724" y="3955"/>
                </a:cubicBezTo>
                <a:cubicBezTo>
                  <a:pt x="22912" y="3955"/>
                  <a:pt x="23080" y="3935"/>
                  <a:pt x="23289" y="3935"/>
                </a:cubicBezTo>
                <a:cubicBezTo>
                  <a:pt x="26637" y="3851"/>
                  <a:pt x="29984" y="3746"/>
                  <a:pt x="33332" y="3663"/>
                </a:cubicBezTo>
                <a:cubicBezTo>
                  <a:pt x="35132" y="3621"/>
                  <a:pt x="36931" y="3558"/>
                  <a:pt x="38710" y="3537"/>
                </a:cubicBezTo>
                <a:cubicBezTo>
                  <a:pt x="39358" y="3516"/>
                  <a:pt x="39986" y="3516"/>
                  <a:pt x="40635" y="3495"/>
                </a:cubicBezTo>
                <a:lnTo>
                  <a:pt x="50908" y="3328"/>
                </a:lnTo>
                <a:lnTo>
                  <a:pt x="55302" y="3244"/>
                </a:lnTo>
                <a:cubicBezTo>
                  <a:pt x="56578" y="3223"/>
                  <a:pt x="57834" y="3223"/>
                  <a:pt x="59068" y="3181"/>
                </a:cubicBezTo>
                <a:cubicBezTo>
                  <a:pt x="60114" y="3139"/>
                  <a:pt x="61140" y="3098"/>
                  <a:pt x="62186" y="3077"/>
                </a:cubicBezTo>
                <a:cubicBezTo>
                  <a:pt x="62709" y="3035"/>
                  <a:pt x="63232" y="3035"/>
                  <a:pt x="63734" y="3014"/>
                </a:cubicBezTo>
                <a:lnTo>
                  <a:pt x="67270" y="2784"/>
                </a:lnTo>
                <a:lnTo>
                  <a:pt x="67270" y="2784"/>
                </a:lnTo>
                <a:cubicBezTo>
                  <a:pt x="67187" y="2888"/>
                  <a:pt x="67187" y="3035"/>
                  <a:pt x="67208" y="3139"/>
                </a:cubicBezTo>
                <a:cubicBezTo>
                  <a:pt x="67228" y="3286"/>
                  <a:pt x="67312" y="3391"/>
                  <a:pt x="67438" y="3432"/>
                </a:cubicBezTo>
                <a:cubicBezTo>
                  <a:pt x="67513" y="3478"/>
                  <a:pt x="67621" y="3512"/>
                  <a:pt x="67715" y="3512"/>
                </a:cubicBezTo>
                <a:cubicBezTo>
                  <a:pt x="67751" y="3512"/>
                  <a:pt x="67785" y="3507"/>
                  <a:pt x="67814" y="3495"/>
                </a:cubicBezTo>
                <a:cubicBezTo>
                  <a:pt x="68065" y="3391"/>
                  <a:pt x="68337" y="3286"/>
                  <a:pt x="68568" y="3181"/>
                </a:cubicBezTo>
                <a:lnTo>
                  <a:pt x="68547" y="3181"/>
                </a:lnTo>
                <a:cubicBezTo>
                  <a:pt x="68568" y="3181"/>
                  <a:pt x="68568" y="3139"/>
                  <a:pt x="68588" y="3139"/>
                </a:cubicBezTo>
                <a:cubicBezTo>
                  <a:pt x="68630" y="3139"/>
                  <a:pt x="68651" y="3118"/>
                  <a:pt x="68651" y="3118"/>
                </a:cubicBezTo>
                <a:lnTo>
                  <a:pt x="68630" y="3118"/>
                </a:lnTo>
                <a:cubicBezTo>
                  <a:pt x="68756" y="3077"/>
                  <a:pt x="68881" y="3014"/>
                  <a:pt x="69049" y="2930"/>
                </a:cubicBezTo>
                <a:cubicBezTo>
                  <a:pt x="69174" y="2888"/>
                  <a:pt x="69321" y="2805"/>
                  <a:pt x="69467" y="2763"/>
                </a:cubicBezTo>
                <a:cubicBezTo>
                  <a:pt x="69614" y="2679"/>
                  <a:pt x="69739" y="2595"/>
                  <a:pt x="69907" y="2512"/>
                </a:cubicBezTo>
                <a:cubicBezTo>
                  <a:pt x="70053" y="2449"/>
                  <a:pt x="70158" y="2240"/>
                  <a:pt x="70158" y="2051"/>
                </a:cubicBezTo>
                <a:cubicBezTo>
                  <a:pt x="70158" y="1947"/>
                  <a:pt x="70137" y="1863"/>
                  <a:pt x="70095" y="1758"/>
                </a:cubicBezTo>
                <a:cubicBezTo>
                  <a:pt x="70011" y="1654"/>
                  <a:pt x="69907" y="1528"/>
                  <a:pt x="69781" y="1507"/>
                </a:cubicBezTo>
                <a:cubicBezTo>
                  <a:pt x="69635" y="1466"/>
                  <a:pt x="69509" y="1445"/>
                  <a:pt x="69384" y="1445"/>
                </a:cubicBezTo>
                <a:lnTo>
                  <a:pt x="69300" y="1445"/>
                </a:lnTo>
                <a:cubicBezTo>
                  <a:pt x="69216" y="1445"/>
                  <a:pt x="69112" y="1445"/>
                  <a:pt x="69049" y="1466"/>
                </a:cubicBezTo>
                <a:cubicBezTo>
                  <a:pt x="68840" y="1507"/>
                  <a:pt x="68651" y="1528"/>
                  <a:pt x="68442" y="1528"/>
                </a:cubicBezTo>
                <a:cubicBezTo>
                  <a:pt x="68275" y="1528"/>
                  <a:pt x="68128" y="1549"/>
                  <a:pt x="67940" y="1549"/>
                </a:cubicBezTo>
                <a:cubicBezTo>
                  <a:pt x="67500" y="1570"/>
                  <a:pt x="67082" y="1612"/>
                  <a:pt x="66643" y="1654"/>
                </a:cubicBezTo>
                <a:cubicBezTo>
                  <a:pt x="66538" y="1654"/>
                  <a:pt x="66392" y="1675"/>
                  <a:pt x="66287" y="1675"/>
                </a:cubicBezTo>
                <a:cubicBezTo>
                  <a:pt x="66350" y="1633"/>
                  <a:pt x="66371" y="1570"/>
                  <a:pt x="66371" y="1528"/>
                </a:cubicBezTo>
                <a:cubicBezTo>
                  <a:pt x="66392" y="1466"/>
                  <a:pt x="66392" y="1424"/>
                  <a:pt x="66392" y="1361"/>
                </a:cubicBezTo>
                <a:cubicBezTo>
                  <a:pt x="66392" y="1340"/>
                  <a:pt x="66392" y="1298"/>
                  <a:pt x="66433" y="1256"/>
                </a:cubicBezTo>
                <a:cubicBezTo>
                  <a:pt x="66433" y="1214"/>
                  <a:pt x="66433" y="1152"/>
                  <a:pt x="66392" y="1131"/>
                </a:cubicBezTo>
                <a:cubicBezTo>
                  <a:pt x="66392" y="1131"/>
                  <a:pt x="66433" y="1131"/>
                  <a:pt x="66433" y="1110"/>
                </a:cubicBezTo>
                <a:cubicBezTo>
                  <a:pt x="66496" y="1047"/>
                  <a:pt x="66580" y="1005"/>
                  <a:pt x="66643" y="901"/>
                </a:cubicBezTo>
                <a:cubicBezTo>
                  <a:pt x="66684" y="817"/>
                  <a:pt x="66705" y="712"/>
                  <a:pt x="66705" y="608"/>
                </a:cubicBezTo>
                <a:cubicBezTo>
                  <a:pt x="66705" y="503"/>
                  <a:pt x="66684" y="419"/>
                  <a:pt x="66643" y="315"/>
                </a:cubicBezTo>
                <a:cubicBezTo>
                  <a:pt x="66601" y="294"/>
                  <a:pt x="66580" y="252"/>
                  <a:pt x="66559" y="210"/>
                </a:cubicBezTo>
                <a:cubicBezTo>
                  <a:pt x="66475" y="147"/>
                  <a:pt x="66392" y="105"/>
                  <a:pt x="66329" y="85"/>
                </a:cubicBezTo>
                <a:cubicBezTo>
                  <a:pt x="66161" y="43"/>
                  <a:pt x="65973" y="1"/>
                  <a:pt x="65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 name="Google Shape;878;p34"/>
          <p:cNvGrpSpPr/>
          <p:nvPr/>
        </p:nvGrpSpPr>
        <p:grpSpPr>
          <a:xfrm rot="728172">
            <a:off x="30506" y="-352402"/>
            <a:ext cx="1784276" cy="1783851"/>
            <a:chOff x="5448300" y="1526500"/>
            <a:chExt cx="1154925" cy="1154650"/>
          </a:xfrm>
        </p:grpSpPr>
        <p:sp>
          <p:nvSpPr>
            <p:cNvPr id="879" name="Google Shape;879;p34"/>
            <p:cNvSpPr/>
            <p:nvPr/>
          </p:nvSpPr>
          <p:spPr>
            <a:xfrm>
              <a:off x="5466750" y="1544975"/>
              <a:ext cx="1136475" cy="1136175"/>
            </a:xfrm>
            <a:custGeom>
              <a:avLst/>
              <a:gdLst/>
              <a:ahLst/>
              <a:cxnLst/>
              <a:rect l="l" t="t" r="r" b="b"/>
              <a:pathLst>
                <a:path w="45459" h="45447" extrusionOk="0">
                  <a:moveTo>
                    <a:pt x="4132" y="11370"/>
                  </a:moveTo>
                  <a:cubicBezTo>
                    <a:pt x="4882" y="11370"/>
                    <a:pt x="5501" y="11990"/>
                    <a:pt x="5501" y="12740"/>
                  </a:cubicBezTo>
                  <a:cubicBezTo>
                    <a:pt x="5501" y="13502"/>
                    <a:pt x="4882" y="14109"/>
                    <a:pt x="4132" y="14109"/>
                  </a:cubicBezTo>
                  <a:cubicBezTo>
                    <a:pt x="3370" y="14109"/>
                    <a:pt x="2762" y="13502"/>
                    <a:pt x="2762" y="12740"/>
                  </a:cubicBezTo>
                  <a:cubicBezTo>
                    <a:pt x="2762" y="11990"/>
                    <a:pt x="3370" y="11370"/>
                    <a:pt x="4132" y="11370"/>
                  </a:cubicBezTo>
                  <a:close/>
                  <a:moveTo>
                    <a:pt x="3334" y="29563"/>
                  </a:moveTo>
                  <a:cubicBezTo>
                    <a:pt x="4084" y="29563"/>
                    <a:pt x="4703" y="30170"/>
                    <a:pt x="4703" y="30932"/>
                  </a:cubicBezTo>
                  <a:cubicBezTo>
                    <a:pt x="4703" y="31694"/>
                    <a:pt x="4096" y="32302"/>
                    <a:pt x="3334" y="32302"/>
                  </a:cubicBezTo>
                  <a:cubicBezTo>
                    <a:pt x="2584" y="32302"/>
                    <a:pt x="1965" y="31694"/>
                    <a:pt x="1965" y="30932"/>
                  </a:cubicBezTo>
                  <a:cubicBezTo>
                    <a:pt x="1965" y="30170"/>
                    <a:pt x="2584" y="29563"/>
                    <a:pt x="3334" y="29563"/>
                  </a:cubicBezTo>
                  <a:close/>
                  <a:moveTo>
                    <a:pt x="1893" y="0"/>
                  </a:moveTo>
                  <a:lnTo>
                    <a:pt x="0" y="43565"/>
                  </a:lnTo>
                  <a:lnTo>
                    <a:pt x="43565" y="45446"/>
                  </a:lnTo>
                  <a:lnTo>
                    <a:pt x="45458" y="1893"/>
                  </a:lnTo>
                  <a:lnTo>
                    <a:pt x="1893" y="0"/>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5448300" y="1526500"/>
              <a:ext cx="1136175" cy="1135875"/>
            </a:xfrm>
            <a:custGeom>
              <a:avLst/>
              <a:gdLst/>
              <a:ahLst/>
              <a:cxnLst/>
              <a:rect l="l" t="t" r="r" b="b"/>
              <a:pathLst>
                <a:path w="45447" h="45435" extrusionOk="0">
                  <a:moveTo>
                    <a:pt x="4120" y="11371"/>
                  </a:moveTo>
                  <a:cubicBezTo>
                    <a:pt x="4882" y="11371"/>
                    <a:pt x="5489" y="11978"/>
                    <a:pt x="5489" y="12740"/>
                  </a:cubicBezTo>
                  <a:cubicBezTo>
                    <a:pt x="5489" y="13502"/>
                    <a:pt x="4882" y="14110"/>
                    <a:pt x="4120" y="14110"/>
                  </a:cubicBezTo>
                  <a:cubicBezTo>
                    <a:pt x="3358" y="14110"/>
                    <a:pt x="2750" y="13491"/>
                    <a:pt x="2750" y="12740"/>
                  </a:cubicBezTo>
                  <a:cubicBezTo>
                    <a:pt x="2750" y="11978"/>
                    <a:pt x="3358" y="11371"/>
                    <a:pt x="4120" y="11371"/>
                  </a:cubicBezTo>
                  <a:close/>
                  <a:moveTo>
                    <a:pt x="3334" y="29552"/>
                  </a:moveTo>
                  <a:cubicBezTo>
                    <a:pt x="4072" y="29552"/>
                    <a:pt x="4703" y="30171"/>
                    <a:pt x="4703" y="30921"/>
                  </a:cubicBezTo>
                  <a:cubicBezTo>
                    <a:pt x="4703" y="31683"/>
                    <a:pt x="4096" y="32291"/>
                    <a:pt x="3334" y="32291"/>
                  </a:cubicBezTo>
                  <a:cubicBezTo>
                    <a:pt x="2572" y="32291"/>
                    <a:pt x="1965" y="31683"/>
                    <a:pt x="1965" y="30921"/>
                  </a:cubicBezTo>
                  <a:cubicBezTo>
                    <a:pt x="1965" y="30171"/>
                    <a:pt x="2572" y="29552"/>
                    <a:pt x="3334" y="29552"/>
                  </a:cubicBezTo>
                  <a:close/>
                  <a:moveTo>
                    <a:pt x="1893" y="1"/>
                  </a:moveTo>
                  <a:lnTo>
                    <a:pt x="0" y="43566"/>
                  </a:lnTo>
                  <a:lnTo>
                    <a:pt x="43565" y="45435"/>
                  </a:lnTo>
                  <a:lnTo>
                    <a:pt x="45446" y="1882"/>
                  </a:lnTo>
                  <a:lnTo>
                    <a:pt x="18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4"/>
            <p:cNvSpPr/>
            <p:nvPr/>
          </p:nvSpPr>
          <p:spPr>
            <a:xfrm>
              <a:off x="5448300" y="1526800"/>
              <a:ext cx="185750" cy="1094800"/>
            </a:xfrm>
            <a:custGeom>
              <a:avLst/>
              <a:gdLst/>
              <a:ahLst/>
              <a:cxnLst/>
              <a:rect l="l" t="t" r="r" b="b"/>
              <a:pathLst>
                <a:path w="7430" h="43792" extrusionOk="0">
                  <a:moveTo>
                    <a:pt x="4120" y="11359"/>
                  </a:moveTo>
                  <a:cubicBezTo>
                    <a:pt x="4882" y="11359"/>
                    <a:pt x="5489" y="11966"/>
                    <a:pt x="5489" y="12728"/>
                  </a:cubicBezTo>
                  <a:cubicBezTo>
                    <a:pt x="5489" y="13490"/>
                    <a:pt x="4882" y="14098"/>
                    <a:pt x="4120" y="14098"/>
                  </a:cubicBezTo>
                  <a:cubicBezTo>
                    <a:pt x="3358" y="14098"/>
                    <a:pt x="2750" y="13479"/>
                    <a:pt x="2750" y="12728"/>
                  </a:cubicBezTo>
                  <a:cubicBezTo>
                    <a:pt x="2750" y="11966"/>
                    <a:pt x="3358" y="11359"/>
                    <a:pt x="4120" y="11359"/>
                  </a:cubicBezTo>
                  <a:close/>
                  <a:moveTo>
                    <a:pt x="3334" y="29540"/>
                  </a:moveTo>
                  <a:cubicBezTo>
                    <a:pt x="4072" y="29540"/>
                    <a:pt x="4703" y="30159"/>
                    <a:pt x="4703" y="30909"/>
                  </a:cubicBezTo>
                  <a:cubicBezTo>
                    <a:pt x="4703" y="31671"/>
                    <a:pt x="4096" y="32279"/>
                    <a:pt x="3334" y="32279"/>
                  </a:cubicBezTo>
                  <a:cubicBezTo>
                    <a:pt x="2572" y="32279"/>
                    <a:pt x="1965" y="31671"/>
                    <a:pt x="1965" y="30909"/>
                  </a:cubicBezTo>
                  <a:cubicBezTo>
                    <a:pt x="1965" y="30159"/>
                    <a:pt x="2572" y="29540"/>
                    <a:pt x="3334" y="29540"/>
                  </a:cubicBezTo>
                  <a:close/>
                  <a:moveTo>
                    <a:pt x="1893" y="1"/>
                  </a:moveTo>
                  <a:lnTo>
                    <a:pt x="0" y="43554"/>
                  </a:lnTo>
                  <a:lnTo>
                    <a:pt x="5536" y="43792"/>
                  </a:lnTo>
                  <a:lnTo>
                    <a:pt x="7430" y="239"/>
                  </a:lnTo>
                  <a:lnTo>
                    <a:pt x="1893" y="1"/>
                  </a:lnTo>
                  <a:close/>
                </a:path>
              </a:pathLst>
            </a:custGeom>
            <a:solidFill>
              <a:srgbClr val="AD91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82" name="Google Shape;882;p34"/>
          <p:cNvCxnSpPr/>
          <p:nvPr/>
        </p:nvCxnSpPr>
        <p:spPr>
          <a:xfrm>
            <a:off x="5297375" y="1481770"/>
            <a:ext cx="2901600" cy="0"/>
          </a:xfrm>
          <a:prstGeom prst="straightConnector1">
            <a:avLst/>
          </a:prstGeom>
          <a:noFill/>
          <a:ln w="19050" cap="flat" cmpd="sng">
            <a:solidFill>
              <a:schemeClr val="lt2"/>
            </a:solidFill>
            <a:prstDash val="solid"/>
            <a:round/>
            <a:headEnd type="none" w="med" len="med"/>
            <a:tailEnd type="none" w="med" len="med"/>
          </a:ln>
        </p:spPr>
      </p:cxnSp>
      <p:cxnSp>
        <p:nvCxnSpPr>
          <p:cNvPr id="883" name="Google Shape;883;p34"/>
          <p:cNvCxnSpPr/>
          <p:nvPr/>
        </p:nvCxnSpPr>
        <p:spPr>
          <a:xfrm>
            <a:off x="5297375" y="2550282"/>
            <a:ext cx="2901600" cy="0"/>
          </a:xfrm>
          <a:prstGeom prst="straightConnector1">
            <a:avLst/>
          </a:prstGeom>
          <a:noFill/>
          <a:ln w="19050" cap="flat" cmpd="sng">
            <a:solidFill>
              <a:schemeClr val="lt2"/>
            </a:solidFill>
            <a:prstDash val="solid"/>
            <a:round/>
            <a:headEnd type="none" w="med" len="med"/>
            <a:tailEnd type="none" w="med" len="med"/>
          </a:ln>
        </p:spPr>
      </p:cxnSp>
      <p:cxnSp>
        <p:nvCxnSpPr>
          <p:cNvPr id="884" name="Google Shape;884;p34"/>
          <p:cNvCxnSpPr/>
          <p:nvPr/>
        </p:nvCxnSpPr>
        <p:spPr>
          <a:xfrm>
            <a:off x="5297375" y="3618795"/>
            <a:ext cx="29016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12C643-C895-43F9-8B3D-987D977F74DD}"/>
              </a:ext>
            </a:extLst>
          </p:cNvPr>
          <p:cNvPicPr>
            <a:picLocks noChangeAspect="1"/>
          </p:cNvPicPr>
          <p:nvPr/>
        </p:nvPicPr>
        <p:blipFill>
          <a:blip r:embed="rId2"/>
          <a:stretch>
            <a:fillRect/>
          </a:stretch>
        </p:blipFill>
        <p:spPr>
          <a:xfrm>
            <a:off x="574157" y="1746641"/>
            <a:ext cx="3612334" cy="2105681"/>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CF7204D8-A746-42C1-9AD6-4FDACEB27563}"/>
              </a:ext>
            </a:extLst>
          </p:cNvPr>
          <p:cNvSpPr txBox="1"/>
          <p:nvPr/>
        </p:nvSpPr>
        <p:spPr>
          <a:xfrm>
            <a:off x="467832" y="796220"/>
            <a:ext cx="4104168" cy="707886"/>
          </a:xfrm>
          <a:prstGeom prst="rect">
            <a:avLst/>
          </a:prstGeom>
          <a:noFill/>
        </p:spPr>
        <p:txBody>
          <a:bodyPr wrap="square">
            <a:spAutoFit/>
          </a:bodyPr>
          <a:lstStyle/>
          <a:p>
            <a:r>
              <a:rPr lang="fr-FR" sz="20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UNICEF (Fonds des Nations unies pour l'enfance) :</a:t>
            </a:r>
            <a:endParaRPr lang="en-US" sz="2000" b="1" dirty="0">
              <a:solidFill>
                <a:schemeClr val="tx1">
                  <a:lumMod val="90000"/>
                  <a:lumOff val="10000"/>
                </a:schemeClr>
              </a:solidFill>
            </a:endParaRPr>
          </a:p>
        </p:txBody>
      </p:sp>
      <p:sp>
        <p:nvSpPr>
          <p:cNvPr id="16" name="TextBox 15">
            <a:extLst>
              <a:ext uri="{FF2B5EF4-FFF2-40B4-BE49-F238E27FC236}">
                <a16:creationId xmlns:a16="http://schemas.microsoft.com/office/drawing/2014/main" id="{1F984670-14CF-44BE-B31E-6432D64C991D}"/>
              </a:ext>
            </a:extLst>
          </p:cNvPr>
          <p:cNvSpPr txBox="1"/>
          <p:nvPr/>
        </p:nvSpPr>
        <p:spPr>
          <a:xfrm>
            <a:off x="4186491" y="1779280"/>
            <a:ext cx="4572000" cy="392159"/>
          </a:xfrm>
          <a:prstGeom prst="rect">
            <a:avLst/>
          </a:prstGeom>
          <a:noFill/>
        </p:spPr>
        <p:txBody>
          <a:bodyPr wrap="square">
            <a:spAutoFit/>
          </a:bodyPr>
          <a:lstStyle/>
          <a:p>
            <a:pPr marL="742950" marR="0" lvl="1" indent="-285750">
              <a:lnSpc>
                <a:spcPct val="115000"/>
              </a:lnSpc>
              <a:spcBef>
                <a:spcPts val="0"/>
              </a:spcBef>
              <a:spcAft>
                <a:spcPts val="1000"/>
              </a:spcAft>
              <a:buSzPts val="1000"/>
              <a:buFont typeface="Arial" panose="020B0604020202020204" pitchFamily="34" charset="0"/>
              <a:buChar char="•"/>
              <a:tabLst>
                <a:tab pos="914400" algn="l"/>
              </a:tabLst>
            </a:pPr>
            <a:r>
              <a:rPr lang="en-US" sz="1800" b="1" dirty="0">
                <a:solidFill>
                  <a:schemeClr val="tx1">
                    <a:lumMod val="90000"/>
                    <a:lumOff val="10000"/>
                  </a:schemeClr>
                </a:solidFill>
                <a:ea typeface="Calibri" panose="020F0502020204030204" pitchFamily="34" charset="0"/>
              </a:rPr>
              <a:t>S</a:t>
            </a:r>
            <a:r>
              <a:rPr lang="fr-FR" sz="1800" b="1" dirty="0" err="1">
                <a:solidFill>
                  <a:srgbClr val="3C273F"/>
                </a:solidFill>
                <a:effectLst/>
                <a:latin typeface="Calibri" panose="020F0502020204030204" pitchFamily="34" charset="0"/>
                <a:ea typeface="Calibri" panose="020F0502020204030204" pitchFamily="34" charset="0"/>
                <a:cs typeface="Arial" panose="020B0604020202020204" pitchFamily="34" charset="0"/>
              </a:rPr>
              <a:t>iège</a:t>
            </a:r>
            <a:r>
              <a:rPr lang="fr-FR" sz="1800" b="1" dirty="0">
                <a:solidFill>
                  <a:srgbClr val="3C273F"/>
                </a:solidFill>
                <a:effectLst/>
                <a:latin typeface="Calibri" panose="020F0502020204030204" pitchFamily="34" charset="0"/>
                <a:ea typeface="Calibri" panose="020F0502020204030204" pitchFamily="34" charset="0"/>
                <a:cs typeface="Arial" panose="020B0604020202020204" pitchFamily="34" charset="0"/>
              </a:rPr>
              <a:t> : New York, États-Unis</a:t>
            </a:r>
            <a:endParaRPr lang="en-US" sz="1800" b="1" dirty="0">
              <a:solidFill>
                <a:srgbClr val="3C273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16B04B4A-677B-4114-B365-352D0130C9D1}"/>
              </a:ext>
            </a:extLst>
          </p:cNvPr>
          <p:cNvSpPr txBox="1"/>
          <p:nvPr/>
        </p:nvSpPr>
        <p:spPr>
          <a:xfrm>
            <a:off x="4186491" y="2219907"/>
            <a:ext cx="4572000" cy="1666354"/>
          </a:xfrm>
          <a:prstGeom prst="rect">
            <a:avLst/>
          </a:prstGeom>
          <a:noFill/>
        </p:spPr>
        <p:txBody>
          <a:bodyPr wrap="square">
            <a:spAutoFit/>
          </a:bodyPr>
          <a:lstStyle/>
          <a:p>
            <a:pPr marL="742950" lvl="3" indent="-285750">
              <a:lnSpc>
                <a:spcPct val="115000"/>
              </a:lnSpc>
              <a:spcAft>
                <a:spcPts val="1000"/>
              </a:spcAft>
              <a:buSzPts val="1000"/>
              <a:buFont typeface="Arial" panose="020B0604020202020204" pitchFamily="34" charset="0"/>
              <a:buChar char="•"/>
              <a:tabLst>
                <a:tab pos="914400" algn="l"/>
              </a:tabLst>
            </a:pPr>
            <a:r>
              <a:rPr lang="fr-FR" sz="1800" b="1" dirty="0">
                <a:solidFill>
                  <a:srgbClr val="2F1932"/>
                </a:solidFill>
                <a:effectLst/>
                <a:latin typeface="Calibri" panose="020F0502020204030204" pitchFamily="34" charset="0"/>
                <a:ea typeface="Calibri" panose="020F0502020204030204" pitchFamily="34" charset="0"/>
                <a:cs typeface="Arial" panose="020B0604020202020204" pitchFamily="34" charset="0"/>
              </a:rPr>
              <a:t>Mission : L'UNICEF travaille à protéger les droits des enfants, à répondre à leurs besoins fondamentaux en matière de santé, d'éducation, d'égalité et de protection.</a:t>
            </a:r>
            <a:endParaRPr lang="en-US" sz="1800" b="1" dirty="0">
              <a:solidFill>
                <a:srgbClr val="2F1932"/>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F0AD273B-B7D3-4DC3-90B0-3092A89DE05A}"/>
              </a:ext>
            </a:extLst>
          </p:cNvPr>
          <p:cNvSpPr txBox="1"/>
          <p:nvPr/>
        </p:nvSpPr>
        <p:spPr>
          <a:xfrm>
            <a:off x="4602090" y="1377309"/>
            <a:ext cx="3967753" cy="369332"/>
          </a:xfrm>
          <a:prstGeom prst="rect">
            <a:avLst/>
          </a:prstGeom>
          <a:noFill/>
        </p:spPr>
        <p:txBody>
          <a:bodyPr wrap="none" rtlCol="0">
            <a:spAutoFit/>
          </a:bodyPr>
          <a:lstStyle/>
          <a:p>
            <a:pPr marL="285750" indent="-285750">
              <a:buFont typeface="Arial" panose="020B0604020202020204" pitchFamily="34" charset="0"/>
              <a:buChar char="•"/>
            </a:pPr>
            <a:r>
              <a:rPr lang="fr-FR" sz="18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Date de création : 11 décembre 1946</a:t>
            </a:r>
            <a:endParaRPr lang="en-US" sz="1800" b="1" dirty="0">
              <a:solidFill>
                <a:schemeClr val="tx1">
                  <a:lumMod val="90000"/>
                  <a:lumOff val="10000"/>
                </a:schemeClr>
              </a:solidFill>
            </a:endParaRPr>
          </a:p>
        </p:txBody>
      </p:sp>
    </p:spTree>
    <p:extLst>
      <p:ext uri="{BB962C8B-B14F-4D97-AF65-F5344CB8AC3E}">
        <p14:creationId xmlns:p14="http://schemas.microsoft.com/office/powerpoint/2010/main" val="2966561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41F05F6-3F73-45A9-B570-6E9E80F97258}"/>
              </a:ext>
            </a:extLst>
          </p:cNvPr>
          <p:cNvSpPr>
            <a:spLocks noGrp="1"/>
          </p:cNvSpPr>
          <p:nvPr>
            <p:ph type="subTitle" idx="1"/>
          </p:nvPr>
        </p:nvSpPr>
        <p:spPr>
          <a:xfrm>
            <a:off x="4157330" y="487987"/>
            <a:ext cx="4667693" cy="795600"/>
          </a:xfrm>
        </p:spPr>
        <p:txBody>
          <a:bodyPr/>
          <a:lstStyle/>
          <a:p>
            <a:pPr>
              <a:spcBef>
                <a:spcPts val="0"/>
              </a:spcBef>
              <a:spcAft>
                <a:spcPts val="0"/>
              </a:spcAft>
            </a:pPr>
            <a:endParaRPr lang="en-US" sz="3200" b="1" dirty="0">
              <a:effectLst/>
            </a:endParaRPr>
          </a:p>
          <a:p>
            <a:pPr marL="742950" marR="0" lvl="1" indent="-285750">
              <a:lnSpc>
                <a:spcPct val="115000"/>
              </a:lnSpc>
              <a:spcBef>
                <a:spcPts val="0"/>
              </a:spcBef>
              <a:spcAft>
                <a:spcPts val="1000"/>
              </a:spcAft>
              <a:buSzPts val="1000"/>
              <a:buFont typeface="Symbol" panose="05050102010706020507" pitchFamily="18" charset="2"/>
              <a:buChar char=""/>
              <a:tabLst>
                <a:tab pos="914400" algn="l"/>
              </a:tabLst>
            </a:pPr>
            <a:r>
              <a:rPr lang="fr-FR" sz="1800" b="1" dirty="0">
                <a:effectLst/>
                <a:latin typeface="Calibri" panose="020F0502020204030204" pitchFamily="34" charset="0"/>
                <a:ea typeface="Calibri" panose="020F0502020204030204" pitchFamily="34" charset="0"/>
                <a:cs typeface="Arial" panose="020B0604020202020204" pitchFamily="34" charset="0"/>
              </a:rPr>
              <a:t>Date de création : 27 décembre 1945</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15000"/>
              </a:lnSpc>
              <a:spcBef>
                <a:spcPts val="0"/>
              </a:spcBef>
              <a:spcAft>
                <a:spcPts val="1000"/>
              </a:spcAft>
              <a:buSzPts val="1000"/>
              <a:buFont typeface="Symbol" panose="05050102010706020507" pitchFamily="18" charset="2"/>
              <a:buChar char=""/>
              <a:tabLst>
                <a:tab pos="914400" algn="l"/>
              </a:tabLst>
            </a:pPr>
            <a:r>
              <a:rPr lang="fr-FR" sz="1800" b="1" dirty="0">
                <a:effectLst/>
                <a:latin typeface="Calibri" panose="020F0502020204030204" pitchFamily="34" charset="0"/>
                <a:ea typeface="Calibri" panose="020F0502020204030204" pitchFamily="34" charset="0"/>
                <a:cs typeface="Arial" panose="020B0604020202020204" pitchFamily="34" charset="0"/>
              </a:rPr>
              <a:t>Mission : La Banque mondiale fournit des financements et des conseils aux gouvernements des pays en développement pour réduire la pauvreté, promouvoir la croissance économique et améliorer les conditions de vie.</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15000"/>
              </a:lnSpc>
              <a:spcBef>
                <a:spcPts val="0"/>
              </a:spcBef>
              <a:spcAft>
                <a:spcPts val="1000"/>
              </a:spcAft>
              <a:buSzPts val="1000"/>
              <a:buFont typeface="Symbol" panose="05050102010706020507" pitchFamily="18" charset="2"/>
              <a:buChar char=""/>
              <a:tabLst>
                <a:tab pos="914400" algn="l"/>
              </a:tabLst>
            </a:pPr>
            <a:r>
              <a:rPr lang="fr-FR" sz="1800" b="1" dirty="0">
                <a:effectLst/>
                <a:latin typeface="Calibri" panose="020F0502020204030204" pitchFamily="34" charset="0"/>
                <a:ea typeface="Calibri" panose="020F0502020204030204" pitchFamily="34" charset="0"/>
                <a:cs typeface="Arial" panose="020B0604020202020204" pitchFamily="34" charset="0"/>
              </a:rPr>
              <a:t>Siège : Washington, D.C., États-Unis</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6" name="Picture 5">
            <a:extLst>
              <a:ext uri="{FF2B5EF4-FFF2-40B4-BE49-F238E27FC236}">
                <a16:creationId xmlns:a16="http://schemas.microsoft.com/office/drawing/2014/main" id="{5A883005-F4FC-47DD-8F34-47DDE0688C1A}"/>
              </a:ext>
            </a:extLst>
          </p:cNvPr>
          <p:cNvPicPr>
            <a:picLocks noChangeAspect="1"/>
          </p:cNvPicPr>
          <p:nvPr/>
        </p:nvPicPr>
        <p:blipFill>
          <a:blip r:embed="rId2"/>
          <a:stretch>
            <a:fillRect/>
          </a:stretch>
        </p:blipFill>
        <p:spPr>
          <a:xfrm>
            <a:off x="659218" y="1777218"/>
            <a:ext cx="3581120" cy="199339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6">
            <a:extLst>
              <a:ext uri="{FF2B5EF4-FFF2-40B4-BE49-F238E27FC236}">
                <a16:creationId xmlns:a16="http://schemas.microsoft.com/office/drawing/2014/main" id="{8A52FD96-2D75-4DF9-8233-CF399C05D432}"/>
              </a:ext>
            </a:extLst>
          </p:cNvPr>
          <p:cNvSpPr txBox="1"/>
          <p:nvPr/>
        </p:nvSpPr>
        <p:spPr>
          <a:xfrm>
            <a:off x="1358774" y="1142897"/>
            <a:ext cx="2308645" cy="400110"/>
          </a:xfrm>
          <a:prstGeom prst="rect">
            <a:avLst/>
          </a:prstGeom>
          <a:noFill/>
        </p:spPr>
        <p:txBody>
          <a:bodyPr wrap="none" rtlCol="0">
            <a:spAutoFit/>
          </a:bodyPr>
          <a:lstStyle/>
          <a:p>
            <a:r>
              <a:rPr lang="en-US" sz="2000" b="1" dirty="0">
                <a:solidFill>
                  <a:schemeClr val="tx1">
                    <a:lumMod val="90000"/>
                    <a:lumOff val="10000"/>
                  </a:schemeClr>
                </a:solidFill>
              </a:rPr>
              <a:t>Banque Mondiale</a:t>
            </a:r>
          </a:p>
        </p:txBody>
      </p:sp>
    </p:spTree>
    <p:extLst>
      <p:ext uri="{BB962C8B-B14F-4D97-AF65-F5344CB8AC3E}">
        <p14:creationId xmlns:p14="http://schemas.microsoft.com/office/powerpoint/2010/main" val="2527720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50833B2-6C4D-4141-91CE-202306904F07}"/>
              </a:ext>
            </a:extLst>
          </p:cNvPr>
          <p:cNvSpPr>
            <a:spLocks noGrp="1"/>
          </p:cNvSpPr>
          <p:nvPr>
            <p:ph type="subTitle" idx="1"/>
          </p:nvPr>
        </p:nvSpPr>
        <p:spPr>
          <a:xfrm>
            <a:off x="4455041" y="466622"/>
            <a:ext cx="4082902" cy="795600"/>
          </a:xfrm>
        </p:spPr>
        <p:txBody>
          <a:bodyPr/>
          <a:lstStyle/>
          <a:p>
            <a:pPr>
              <a:spcBef>
                <a:spcPts val="0"/>
              </a:spcBef>
              <a:spcAft>
                <a:spcPts val="0"/>
              </a:spcAft>
            </a:pPr>
            <a:endParaRPr lang="en-US" sz="3200" dirty="0">
              <a:effectLst/>
            </a:endParaRPr>
          </a:p>
          <a:p>
            <a:pPr marL="742950" marR="0" lvl="1" indent="-285750">
              <a:lnSpc>
                <a:spcPct val="115000"/>
              </a:lnSpc>
              <a:spcBef>
                <a:spcPts val="0"/>
              </a:spcBef>
              <a:spcAft>
                <a:spcPts val="1000"/>
              </a:spcAft>
              <a:buSzPts val="1000"/>
              <a:buFont typeface="Symbol" panose="05050102010706020507" pitchFamily="18" charset="2"/>
              <a:buChar char=""/>
              <a:tabLst>
                <a:tab pos="914400" algn="l"/>
              </a:tabLst>
            </a:pPr>
            <a:r>
              <a:rPr lang="fr-FR" sz="1800" b="1" dirty="0">
                <a:effectLst/>
                <a:latin typeface="Calibri" panose="020F0502020204030204" pitchFamily="34" charset="0"/>
                <a:ea typeface="Calibri" panose="020F0502020204030204" pitchFamily="34" charset="0"/>
                <a:cs typeface="Arial" panose="020B0604020202020204" pitchFamily="34" charset="0"/>
              </a:rPr>
              <a:t>Date de création : 1969</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15000"/>
              </a:lnSpc>
              <a:spcBef>
                <a:spcPts val="0"/>
              </a:spcBef>
              <a:spcAft>
                <a:spcPts val="1000"/>
              </a:spcAft>
              <a:buSzPts val="1000"/>
              <a:buFont typeface="Symbol" panose="05050102010706020507" pitchFamily="18" charset="2"/>
              <a:buChar char=""/>
              <a:tabLst>
                <a:tab pos="914400" algn="l"/>
              </a:tabLst>
            </a:pPr>
            <a:r>
              <a:rPr lang="fr-FR" sz="1800" b="1" dirty="0">
                <a:effectLst/>
                <a:latin typeface="Calibri" panose="020F0502020204030204" pitchFamily="34" charset="0"/>
                <a:ea typeface="Calibri" panose="020F0502020204030204" pitchFamily="34" charset="0"/>
                <a:cs typeface="Arial" panose="020B0604020202020204" pitchFamily="34" charset="0"/>
              </a:rPr>
              <a:t>Mission : L'UNFPA œuvre à garantir que chaque grossesse soit désirée, chaque accouchement soit sans danger et chaque jeune atteigne son plein potentiel.</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15000"/>
              </a:lnSpc>
              <a:spcBef>
                <a:spcPts val="0"/>
              </a:spcBef>
              <a:spcAft>
                <a:spcPts val="1000"/>
              </a:spcAft>
              <a:buSzPts val="1000"/>
              <a:buFont typeface="Symbol" panose="05050102010706020507" pitchFamily="18" charset="2"/>
              <a:buChar char=""/>
              <a:tabLst>
                <a:tab pos="914400" algn="l"/>
              </a:tabLst>
            </a:pPr>
            <a:r>
              <a:rPr lang="fr-FR" sz="1800" b="1" dirty="0">
                <a:effectLst/>
                <a:latin typeface="Calibri" panose="020F0502020204030204" pitchFamily="34" charset="0"/>
                <a:ea typeface="Calibri" panose="020F0502020204030204" pitchFamily="34" charset="0"/>
                <a:cs typeface="Arial" panose="020B0604020202020204" pitchFamily="34" charset="0"/>
              </a:rPr>
              <a:t>Siège : New York, États-Unis</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endParaRPr lang="en-US" sz="2000" dirty="0"/>
          </a:p>
        </p:txBody>
      </p:sp>
      <p:pic>
        <p:nvPicPr>
          <p:cNvPr id="6" name="Picture 5">
            <a:extLst>
              <a:ext uri="{FF2B5EF4-FFF2-40B4-BE49-F238E27FC236}">
                <a16:creationId xmlns:a16="http://schemas.microsoft.com/office/drawing/2014/main" id="{A319F4E2-7012-4069-83B9-7026C71D62F8}"/>
              </a:ext>
            </a:extLst>
          </p:cNvPr>
          <p:cNvPicPr>
            <a:picLocks noChangeAspect="1"/>
          </p:cNvPicPr>
          <p:nvPr/>
        </p:nvPicPr>
        <p:blipFill>
          <a:blip r:embed="rId2"/>
          <a:stretch>
            <a:fillRect/>
          </a:stretch>
        </p:blipFill>
        <p:spPr>
          <a:xfrm>
            <a:off x="740736" y="1881963"/>
            <a:ext cx="3345712" cy="1881963"/>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5235303D-21CD-4895-8F5A-A77E5FF3A01E}"/>
              </a:ext>
            </a:extLst>
          </p:cNvPr>
          <p:cNvSpPr txBox="1"/>
          <p:nvPr/>
        </p:nvSpPr>
        <p:spPr>
          <a:xfrm>
            <a:off x="649327" y="1180214"/>
            <a:ext cx="4089581" cy="400110"/>
          </a:xfrm>
          <a:prstGeom prst="rect">
            <a:avLst/>
          </a:prstGeom>
          <a:noFill/>
        </p:spPr>
        <p:txBody>
          <a:bodyPr wrap="none" rtlCol="0">
            <a:spAutoFit/>
          </a:bodyPr>
          <a:lstStyle/>
          <a:p>
            <a:r>
              <a:rPr lang="en-US" sz="2000" b="1" i="0" dirty="0">
                <a:solidFill>
                  <a:schemeClr val="tx1">
                    <a:lumMod val="90000"/>
                    <a:lumOff val="10000"/>
                  </a:schemeClr>
                </a:solidFill>
                <a:effectLst/>
                <a:latin typeface="+mj-lt"/>
              </a:rPr>
              <a:t>United Nations Population Fund</a:t>
            </a:r>
            <a:endParaRPr lang="en-US" sz="2000" b="1" dirty="0">
              <a:solidFill>
                <a:schemeClr val="tx1">
                  <a:lumMod val="90000"/>
                  <a:lumOff val="10000"/>
                </a:schemeClr>
              </a:solidFill>
              <a:latin typeface="+mj-lt"/>
            </a:endParaRPr>
          </a:p>
        </p:txBody>
      </p:sp>
    </p:spTree>
    <p:extLst>
      <p:ext uri="{BB962C8B-B14F-4D97-AF65-F5344CB8AC3E}">
        <p14:creationId xmlns:p14="http://schemas.microsoft.com/office/powerpoint/2010/main" val="4245448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3CD4FBE-E182-413A-B439-258D56F0BE40}"/>
              </a:ext>
            </a:extLst>
          </p:cNvPr>
          <p:cNvSpPr>
            <a:spLocks noGrp="1"/>
          </p:cNvSpPr>
          <p:nvPr>
            <p:ph type="subTitle" idx="1"/>
          </p:nvPr>
        </p:nvSpPr>
        <p:spPr>
          <a:xfrm>
            <a:off x="4167963" y="945186"/>
            <a:ext cx="4678326" cy="795600"/>
          </a:xfrm>
        </p:spPr>
        <p:txBody>
          <a:bodyPr/>
          <a:lstStyle/>
          <a:p>
            <a:pPr>
              <a:spcBef>
                <a:spcPts val="0"/>
              </a:spcBef>
              <a:spcAft>
                <a:spcPts val="0"/>
              </a:spcAft>
            </a:pPr>
            <a:endParaRPr lang="en-US" sz="2800" dirty="0">
              <a:effectLst/>
            </a:endParaRPr>
          </a:p>
          <a:p>
            <a:pPr marL="742950" marR="0" lvl="1" indent="-285750">
              <a:lnSpc>
                <a:spcPct val="115000"/>
              </a:lnSpc>
              <a:spcBef>
                <a:spcPts val="0"/>
              </a:spcBef>
              <a:spcAft>
                <a:spcPts val="1000"/>
              </a:spcAft>
              <a:buSzPts val="1000"/>
              <a:buFont typeface="Symbol" panose="05050102010706020507" pitchFamily="18" charset="2"/>
              <a:buChar char=""/>
              <a:tabLst>
                <a:tab pos="914400" algn="l"/>
              </a:tabLst>
            </a:pPr>
            <a:r>
              <a:rPr lang="fr-FR" sz="1800" b="1" dirty="0">
                <a:effectLst/>
                <a:latin typeface="Calibri" panose="020F0502020204030204" pitchFamily="34" charset="0"/>
                <a:ea typeface="Calibri" panose="020F0502020204030204" pitchFamily="34" charset="0"/>
                <a:cs typeface="Arial" panose="020B0604020202020204" pitchFamily="34" charset="0"/>
              </a:rPr>
              <a:t>Date de création : 22 novembre 1965</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15000"/>
              </a:lnSpc>
              <a:spcBef>
                <a:spcPts val="0"/>
              </a:spcBef>
              <a:spcAft>
                <a:spcPts val="1000"/>
              </a:spcAft>
              <a:buSzPts val="1000"/>
              <a:buFont typeface="Symbol" panose="05050102010706020507" pitchFamily="18" charset="2"/>
              <a:buChar char=""/>
              <a:tabLst>
                <a:tab pos="914400" algn="l"/>
              </a:tabLst>
            </a:pPr>
            <a:r>
              <a:rPr lang="fr-FR" sz="1800" b="1" dirty="0">
                <a:effectLst/>
                <a:latin typeface="Calibri" panose="020F0502020204030204" pitchFamily="34" charset="0"/>
                <a:ea typeface="Calibri" panose="020F0502020204030204" pitchFamily="34" charset="0"/>
                <a:cs typeface="Arial" panose="020B0604020202020204" pitchFamily="34" charset="0"/>
              </a:rPr>
              <a:t>Mission : Le PNUD travaille à éliminer la pauvreté, à promouvoir le développement durable et à renforcer la résilience des communautés dans le monde entier.</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15000"/>
              </a:lnSpc>
              <a:spcBef>
                <a:spcPts val="0"/>
              </a:spcBef>
              <a:spcAft>
                <a:spcPts val="1000"/>
              </a:spcAft>
              <a:buSzPts val="1000"/>
              <a:buFont typeface="Symbol" panose="05050102010706020507" pitchFamily="18" charset="2"/>
              <a:buChar char=""/>
              <a:tabLst>
                <a:tab pos="914400" algn="l"/>
              </a:tabLst>
            </a:pPr>
            <a:r>
              <a:rPr lang="fr-FR" sz="1800" b="1" dirty="0">
                <a:effectLst/>
                <a:latin typeface="Calibri" panose="020F0502020204030204" pitchFamily="34" charset="0"/>
                <a:ea typeface="Calibri" panose="020F0502020204030204" pitchFamily="34" charset="0"/>
                <a:cs typeface="Arial" panose="020B0604020202020204" pitchFamily="34" charset="0"/>
              </a:rPr>
              <a:t>Siège : New York, États-Unis</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endParaRPr lang="en-US" sz="2800" b="1" dirty="0">
              <a:solidFill>
                <a:schemeClr val="tx1">
                  <a:lumMod val="90000"/>
                  <a:lumOff val="10000"/>
                </a:schemeClr>
              </a:solidFill>
            </a:endParaRPr>
          </a:p>
        </p:txBody>
      </p:sp>
      <p:sp>
        <p:nvSpPr>
          <p:cNvPr id="5" name="TextBox 4">
            <a:extLst>
              <a:ext uri="{FF2B5EF4-FFF2-40B4-BE49-F238E27FC236}">
                <a16:creationId xmlns:a16="http://schemas.microsoft.com/office/drawing/2014/main" id="{602B1B25-129E-47D0-B6CC-D8420015B5F2}"/>
              </a:ext>
            </a:extLst>
          </p:cNvPr>
          <p:cNvSpPr txBox="1"/>
          <p:nvPr/>
        </p:nvSpPr>
        <p:spPr>
          <a:xfrm>
            <a:off x="871870" y="727433"/>
            <a:ext cx="3296093" cy="1231106"/>
          </a:xfrm>
          <a:prstGeom prst="rect">
            <a:avLst/>
          </a:prstGeom>
          <a:noFill/>
        </p:spPr>
        <p:txBody>
          <a:bodyPr wrap="square" rtlCol="0">
            <a:spAutoFit/>
          </a:bodyPr>
          <a:lstStyle/>
          <a:p>
            <a:r>
              <a:rPr lang="fr-FR" sz="20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PNUD (Programme des Nations Unies pour le développement) :</a:t>
            </a:r>
            <a:endParaRPr lang="en-US" sz="20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7" name="Picture 6">
            <a:extLst>
              <a:ext uri="{FF2B5EF4-FFF2-40B4-BE49-F238E27FC236}">
                <a16:creationId xmlns:a16="http://schemas.microsoft.com/office/drawing/2014/main" id="{70DD5656-3764-4E26-A257-BA25EBAC165E}"/>
              </a:ext>
            </a:extLst>
          </p:cNvPr>
          <p:cNvPicPr>
            <a:picLocks noChangeAspect="1"/>
          </p:cNvPicPr>
          <p:nvPr/>
        </p:nvPicPr>
        <p:blipFill>
          <a:blip r:embed="rId2"/>
          <a:stretch>
            <a:fillRect/>
          </a:stretch>
        </p:blipFill>
        <p:spPr>
          <a:xfrm>
            <a:off x="851272" y="1958539"/>
            <a:ext cx="3316691" cy="18952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04778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3CD4FBE-E182-413A-B439-258D56F0BE40}"/>
              </a:ext>
            </a:extLst>
          </p:cNvPr>
          <p:cNvSpPr>
            <a:spLocks noGrp="1"/>
          </p:cNvSpPr>
          <p:nvPr>
            <p:ph type="subTitle" idx="1"/>
          </p:nvPr>
        </p:nvSpPr>
        <p:spPr>
          <a:xfrm>
            <a:off x="4657060" y="413559"/>
            <a:ext cx="4199861" cy="795600"/>
          </a:xfrm>
        </p:spPr>
        <p:txBody>
          <a:bodyPr/>
          <a:lstStyle/>
          <a:p>
            <a:pPr>
              <a:spcBef>
                <a:spcPts val="0"/>
              </a:spcBef>
              <a:spcAft>
                <a:spcPts val="0"/>
              </a:spcAft>
            </a:pPr>
            <a:endParaRPr lang="en-US" sz="2800" dirty="0">
              <a:effectLst/>
            </a:endParaRPr>
          </a:p>
          <a:p>
            <a:pPr marL="342900" marR="0" lvl="0" indent="-342900" rtl="0">
              <a:lnSpc>
                <a:spcPct val="115000"/>
              </a:lnSpc>
              <a:spcBef>
                <a:spcPts val="0"/>
              </a:spcBef>
              <a:spcAft>
                <a:spcPts val="0"/>
              </a:spcAft>
              <a:buFont typeface="Symbol" panose="05050102010706020507" pitchFamily="18" charset="2"/>
              <a:buChar char=""/>
            </a:pPr>
            <a:r>
              <a:rPr lang="fr-FR"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Date de création : 20 mars 1970</a:t>
            </a:r>
            <a:endParaRPr lang="en-US"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fr-FR"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Mission : L'OIF vise à promouvoir la langue française et les valeurs de la Francophonie à travers le monde. Elle soutient également le développement économique, social et culturel de ses pays membres, y compris en encourageant l'éducation de qualité en français.</a:t>
            </a:r>
            <a:endParaRPr lang="en-US"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Bef>
                <a:spcPts val="0"/>
              </a:spcBef>
              <a:spcAft>
                <a:spcPts val="1000"/>
              </a:spcAft>
              <a:buFont typeface="Symbol" panose="05050102010706020507" pitchFamily="18" charset="2"/>
              <a:buChar char=""/>
            </a:pPr>
            <a:r>
              <a:rPr lang="fr-FR"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Siège : Paris, France</a:t>
            </a:r>
            <a:endParaRPr lang="en-US"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endParaRPr>
          </a:p>
          <a:p>
            <a:endParaRPr lang="en-US" sz="2800" b="1" dirty="0">
              <a:solidFill>
                <a:schemeClr val="tx1">
                  <a:lumMod val="90000"/>
                  <a:lumOff val="10000"/>
                </a:schemeClr>
              </a:solidFill>
            </a:endParaRPr>
          </a:p>
        </p:txBody>
      </p:sp>
      <p:sp>
        <p:nvSpPr>
          <p:cNvPr id="5" name="TextBox 4">
            <a:extLst>
              <a:ext uri="{FF2B5EF4-FFF2-40B4-BE49-F238E27FC236}">
                <a16:creationId xmlns:a16="http://schemas.microsoft.com/office/drawing/2014/main" id="{602B1B25-129E-47D0-B6CC-D8420015B5F2}"/>
              </a:ext>
            </a:extLst>
          </p:cNvPr>
          <p:cNvSpPr txBox="1"/>
          <p:nvPr/>
        </p:nvSpPr>
        <p:spPr>
          <a:xfrm>
            <a:off x="871870" y="727433"/>
            <a:ext cx="3296093" cy="1143903"/>
          </a:xfrm>
          <a:prstGeom prst="rect">
            <a:avLst/>
          </a:prstGeom>
          <a:noFill/>
        </p:spPr>
        <p:txBody>
          <a:bodyPr wrap="square" rtlCol="0">
            <a:spAutoFit/>
          </a:bodyPr>
          <a:lstStyle/>
          <a:p>
            <a:pPr marL="342900" marR="0" lvl="0" indent="-342900" rtl="0">
              <a:lnSpc>
                <a:spcPct val="115000"/>
              </a:lnSpc>
              <a:spcBef>
                <a:spcPts val="0"/>
              </a:spcBef>
              <a:spcAft>
                <a:spcPts val="1000"/>
              </a:spcAft>
              <a:tabLst>
                <a:tab pos="457200" algn="l"/>
              </a:tabLst>
            </a:pPr>
            <a:r>
              <a:rPr lang="fr-FR" sz="20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Organisation internationale de la Francophonie (OIF) :</a:t>
            </a:r>
            <a:endParaRPr lang="en-US" sz="20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BB75640-A61E-4346-A23D-941AB49551A9}"/>
              </a:ext>
            </a:extLst>
          </p:cNvPr>
          <p:cNvPicPr>
            <a:picLocks noChangeAspect="1"/>
          </p:cNvPicPr>
          <p:nvPr/>
        </p:nvPicPr>
        <p:blipFill>
          <a:blip r:embed="rId2"/>
          <a:stretch>
            <a:fillRect/>
          </a:stretch>
        </p:blipFill>
        <p:spPr>
          <a:xfrm>
            <a:off x="740619" y="1795780"/>
            <a:ext cx="3427344" cy="23161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56818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3CD4FBE-E182-413A-B439-258D56F0BE40}"/>
              </a:ext>
            </a:extLst>
          </p:cNvPr>
          <p:cNvSpPr>
            <a:spLocks noGrp="1"/>
          </p:cNvSpPr>
          <p:nvPr>
            <p:ph type="subTitle" idx="1"/>
          </p:nvPr>
        </p:nvSpPr>
        <p:spPr>
          <a:xfrm>
            <a:off x="4657060" y="413559"/>
            <a:ext cx="4199861" cy="795600"/>
          </a:xfrm>
        </p:spPr>
        <p:txBody>
          <a:bodyPr/>
          <a:lstStyle/>
          <a:p>
            <a:pPr>
              <a:spcBef>
                <a:spcPts val="0"/>
              </a:spcBef>
              <a:spcAft>
                <a:spcPts val="0"/>
              </a:spcAft>
            </a:pPr>
            <a:endParaRPr lang="en-US" sz="2800" dirty="0">
              <a:effectLst/>
            </a:endParaRPr>
          </a:p>
          <a:p>
            <a:pPr marL="342900" marR="0" lvl="0" indent="-342900" rtl="0">
              <a:lnSpc>
                <a:spcPct val="115000"/>
              </a:lnSpc>
              <a:spcBef>
                <a:spcPts val="0"/>
              </a:spcBef>
              <a:spcAft>
                <a:spcPts val="0"/>
              </a:spcAft>
              <a:buFont typeface="Symbol" panose="05050102010706020507" pitchFamily="18" charset="2"/>
              <a:buChar char=""/>
            </a:pPr>
            <a:r>
              <a:rPr lang="fr-FR"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Date de création : 4 août 1963</a:t>
            </a:r>
            <a:endParaRPr lang="en-US"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fr-FR"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Mission : La BAD est dédiée à la promotion du développement économique et social en Afrique. Elle accorde une attention particulière à l'éducation, en fournissant un financement et un soutien technique pour améliorer les systèmes éducatifs et accroître l'accès à une éducation de qualité sur le continent.</a:t>
            </a:r>
            <a:endParaRPr lang="en-US"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Bef>
                <a:spcPts val="0"/>
              </a:spcBef>
              <a:spcAft>
                <a:spcPts val="1000"/>
              </a:spcAft>
              <a:buFont typeface="Symbol" panose="05050102010706020507" pitchFamily="18" charset="2"/>
              <a:buChar char=""/>
            </a:pPr>
            <a:r>
              <a:rPr lang="fr-FR"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Siège : Abidjan, Côte d'Ivoire</a:t>
            </a:r>
            <a:endParaRPr lang="en-US"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endParaRPr>
          </a:p>
          <a:p>
            <a:endParaRPr lang="en-US" sz="2800" b="1" dirty="0">
              <a:solidFill>
                <a:schemeClr val="tx1">
                  <a:lumMod val="90000"/>
                  <a:lumOff val="10000"/>
                </a:schemeClr>
              </a:solidFill>
            </a:endParaRPr>
          </a:p>
        </p:txBody>
      </p:sp>
      <p:sp>
        <p:nvSpPr>
          <p:cNvPr id="5" name="TextBox 4">
            <a:extLst>
              <a:ext uri="{FF2B5EF4-FFF2-40B4-BE49-F238E27FC236}">
                <a16:creationId xmlns:a16="http://schemas.microsoft.com/office/drawing/2014/main" id="{602B1B25-129E-47D0-B6CC-D8420015B5F2}"/>
              </a:ext>
            </a:extLst>
          </p:cNvPr>
          <p:cNvSpPr txBox="1"/>
          <p:nvPr/>
        </p:nvSpPr>
        <p:spPr>
          <a:xfrm>
            <a:off x="871870" y="727433"/>
            <a:ext cx="3455581" cy="1143903"/>
          </a:xfrm>
          <a:prstGeom prst="rect">
            <a:avLst/>
          </a:prstGeom>
          <a:noFill/>
        </p:spPr>
        <p:txBody>
          <a:bodyPr wrap="square" rtlCol="0">
            <a:spAutoFit/>
          </a:bodyPr>
          <a:lstStyle/>
          <a:p>
            <a:pPr marL="342900" marR="0" lvl="0" indent="-342900" rtl="0">
              <a:lnSpc>
                <a:spcPct val="115000"/>
              </a:lnSpc>
              <a:spcBef>
                <a:spcPts val="0"/>
              </a:spcBef>
              <a:spcAft>
                <a:spcPts val="1000"/>
              </a:spcAft>
              <a:tabLst>
                <a:tab pos="457200" algn="l"/>
              </a:tabLst>
            </a:pPr>
            <a:r>
              <a:rPr lang="fr-FR" sz="20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Groupe de la Banque africaine de développement (BAD) :</a:t>
            </a:r>
            <a:endParaRPr lang="en-US" sz="20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6" name="Picture 5">
            <a:extLst>
              <a:ext uri="{FF2B5EF4-FFF2-40B4-BE49-F238E27FC236}">
                <a16:creationId xmlns:a16="http://schemas.microsoft.com/office/drawing/2014/main" id="{BE3BE0C2-8E7E-4C84-A5CC-67E0DF0BA4EE}"/>
              </a:ext>
            </a:extLst>
          </p:cNvPr>
          <p:cNvPicPr>
            <a:picLocks noChangeAspect="1"/>
          </p:cNvPicPr>
          <p:nvPr/>
        </p:nvPicPr>
        <p:blipFill>
          <a:blip r:embed="rId2"/>
          <a:stretch>
            <a:fillRect/>
          </a:stretch>
        </p:blipFill>
        <p:spPr>
          <a:xfrm>
            <a:off x="977975" y="1810653"/>
            <a:ext cx="2892275" cy="26054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95706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3CD4FBE-E182-413A-B439-258D56F0BE40}"/>
              </a:ext>
            </a:extLst>
          </p:cNvPr>
          <p:cNvSpPr>
            <a:spLocks noGrp="1"/>
          </p:cNvSpPr>
          <p:nvPr>
            <p:ph type="subTitle" idx="1"/>
          </p:nvPr>
        </p:nvSpPr>
        <p:spPr>
          <a:xfrm>
            <a:off x="4816551" y="65256"/>
            <a:ext cx="3859619" cy="795600"/>
          </a:xfrm>
        </p:spPr>
        <p:txBody>
          <a:bodyPr/>
          <a:lstStyle/>
          <a:p>
            <a:pPr>
              <a:spcBef>
                <a:spcPts val="0"/>
              </a:spcBef>
              <a:spcAft>
                <a:spcPts val="0"/>
              </a:spcAft>
            </a:pPr>
            <a:endParaRPr lang="en-US" sz="2800" dirty="0">
              <a:effectLst/>
            </a:endParaRPr>
          </a:p>
          <a:p>
            <a:pPr marL="342900" marR="0" lvl="0" indent="-342900" rtl="0">
              <a:lnSpc>
                <a:spcPct val="115000"/>
              </a:lnSpc>
              <a:spcBef>
                <a:spcPts val="0"/>
              </a:spcBef>
              <a:spcAft>
                <a:spcPts val="1000"/>
              </a:spcAft>
              <a:buFont typeface="Symbol" panose="05050102010706020507" pitchFamily="18" charset="2"/>
              <a:buChar char=""/>
            </a:pPr>
            <a:r>
              <a:rPr lang="fr-FR" sz="18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Date de création : 14 décembre 1950</a:t>
            </a:r>
            <a:endParaRPr lang="en-US" sz="18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fr-FR" sz="18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Mission : Le HCR est chargé de protéger les droits et le bien-être des réfugiés à travers le monde. L'éducation est l'un des domaines prioritaires de son action, et l'organisation travaille à garantir l'accès à une éducation de qualité pour les populations déplacées, notamment les enfants réfugiés.</a:t>
            </a:r>
            <a:endParaRPr lang="en-US" sz="18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Bef>
                <a:spcPts val="0"/>
              </a:spcBef>
              <a:spcAft>
                <a:spcPts val="1000"/>
              </a:spcAft>
              <a:buFont typeface="Symbol" panose="05050102010706020507" pitchFamily="18" charset="2"/>
              <a:buChar char=""/>
            </a:pPr>
            <a:r>
              <a:rPr lang="en-US" sz="1800" b="1" dirty="0" err="1">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Siège</a:t>
            </a:r>
            <a:r>
              <a:rPr lang="en-US" sz="18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 : Genève, Suisse</a:t>
            </a:r>
          </a:p>
          <a:p>
            <a:endParaRPr lang="en-US" sz="2800" b="1" dirty="0">
              <a:solidFill>
                <a:schemeClr val="tx1">
                  <a:lumMod val="90000"/>
                  <a:lumOff val="10000"/>
                </a:schemeClr>
              </a:solidFill>
            </a:endParaRPr>
          </a:p>
        </p:txBody>
      </p:sp>
      <p:sp>
        <p:nvSpPr>
          <p:cNvPr id="5" name="TextBox 4">
            <a:extLst>
              <a:ext uri="{FF2B5EF4-FFF2-40B4-BE49-F238E27FC236}">
                <a16:creationId xmlns:a16="http://schemas.microsoft.com/office/drawing/2014/main" id="{602B1B25-129E-47D0-B6CC-D8420015B5F2}"/>
              </a:ext>
            </a:extLst>
          </p:cNvPr>
          <p:cNvSpPr txBox="1"/>
          <p:nvPr/>
        </p:nvSpPr>
        <p:spPr>
          <a:xfrm>
            <a:off x="871870" y="727433"/>
            <a:ext cx="3455581" cy="1143903"/>
          </a:xfrm>
          <a:prstGeom prst="rect">
            <a:avLst/>
          </a:prstGeom>
          <a:noFill/>
        </p:spPr>
        <p:txBody>
          <a:bodyPr wrap="square" rtlCol="0">
            <a:spAutoFit/>
          </a:bodyPr>
          <a:lstStyle/>
          <a:p>
            <a:pPr marL="342900" marR="0" lvl="0" indent="-342900" rtl="0">
              <a:lnSpc>
                <a:spcPct val="115000"/>
              </a:lnSpc>
              <a:spcBef>
                <a:spcPts val="0"/>
              </a:spcBef>
              <a:spcAft>
                <a:spcPts val="1000"/>
              </a:spcAft>
              <a:tabLst>
                <a:tab pos="457200" algn="l"/>
              </a:tabLst>
            </a:pPr>
            <a:r>
              <a:rPr lang="fr-FR" sz="20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Agence des Nations unies pour les réfugiés (HCR)</a:t>
            </a:r>
            <a:r>
              <a:rPr lang="fr-FR" sz="2000"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 :</a:t>
            </a:r>
            <a:endParaRPr lang="en-US" sz="2000"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B9D4831E-6A4E-485C-AC2E-9C4AEA6DBFF9}"/>
              </a:ext>
            </a:extLst>
          </p:cNvPr>
          <p:cNvPicPr>
            <a:picLocks noChangeAspect="1"/>
          </p:cNvPicPr>
          <p:nvPr/>
        </p:nvPicPr>
        <p:blipFill>
          <a:blip r:embed="rId2"/>
          <a:stretch>
            <a:fillRect/>
          </a:stretch>
        </p:blipFill>
        <p:spPr>
          <a:xfrm>
            <a:off x="627321" y="1765010"/>
            <a:ext cx="3593805" cy="25458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70716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3CD4FBE-E182-413A-B439-258D56F0BE40}"/>
              </a:ext>
            </a:extLst>
          </p:cNvPr>
          <p:cNvSpPr>
            <a:spLocks noGrp="1"/>
          </p:cNvSpPr>
          <p:nvPr>
            <p:ph type="subTitle" idx="1"/>
          </p:nvPr>
        </p:nvSpPr>
        <p:spPr>
          <a:xfrm>
            <a:off x="4816551" y="65256"/>
            <a:ext cx="3902147" cy="795600"/>
          </a:xfrm>
        </p:spPr>
        <p:txBody>
          <a:bodyPr/>
          <a:lstStyle/>
          <a:p>
            <a:pPr>
              <a:spcBef>
                <a:spcPts val="0"/>
              </a:spcBef>
              <a:spcAft>
                <a:spcPts val="0"/>
              </a:spcAft>
            </a:pPr>
            <a:endParaRPr lang="en-US" sz="2800" dirty="0">
              <a:effectLst/>
            </a:endParaRPr>
          </a:p>
          <a:p>
            <a:pPr marL="342900" marR="0" lvl="0" indent="-342900" rtl="0">
              <a:lnSpc>
                <a:spcPct val="115000"/>
              </a:lnSpc>
              <a:spcBef>
                <a:spcPts val="0"/>
              </a:spcBef>
              <a:spcAft>
                <a:spcPts val="0"/>
              </a:spcAft>
              <a:buFont typeface="Symbol" panose="05050102010706020507" pitchFamily="18" charset="2"/>
              <a:buChar char=""/>
            </a:pPr>
            <a:r>
              <a:rPr lang="fr-FR" sz="18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Date de création : 1919 </a:t>
            </a:r>
          </a:p>
          <a:p>
            <a:pPr marL="342900" marR="0" lvl="0" indent="-342900" rtl="0">
              <a:lnSpc>
                <a:spcPct val="115000"/>
              </a:lnSpc>
              <a:spcBef>
                <a:spcPts val="0"/>
              </a:spcBef>
              <a:spcAft>
                <a:spcPts val="0"/>
              </a:spcAft>
              <a:buFont typeface="Symbol" panose="05050102010706020507" pitchFamily="18" charset="2"/>
              <a:buChar char=""/>
            </a:pPr>
            <a:r>
              <a:rPr lang="fr-FR" sz="18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Mission : (Save the </a:t>
            </a:r>
            <a:r>
              <a:rPr lang="fr-FR" sz="1800" b="1" dirty="0" err="1">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Children</a:t>
            </a:r>
            <a:r>
              <a:rPr lang="fr-FR" sz="18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 œuvre à la promotion et à la protection des droits des enfants dans le monde entier. L'organisation met en place des programmes éducatifs visant à offrir une éducation de qualité aux enfants, en particulier dans les zones touchées par les conflits et les crises humanitaires.</a:t>
            </a:r>
            <a:endParaRPr lang="en-US" sz="18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Bef>
                <a:spcPts val="0"/>
              </a:spcBef>
              <a:spcAft>
                <a:spcPts val="1000"/>
              </a:spcAft>
              <a:buFont typeface="Symbol" panose="05050102010706020507" pitchFamily="18" charset="2"/>
              <a:buChar char=""/>
            </a:pPr>
            <a:r>
              <a:rPr lang="fr-FR" sz="18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Siège : Londres, Royaume-Uni</a:t>
            </a:r>
            <a:endParaRPr lang="en-US" sz="18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endParaRPr>
          </a:p>
          <a:p>
            <a:endParaRPr lang="en-US" b="1" dirty="0">
              <a:solidFill>
                <a:schemeClr val="tx1">
                  <a:lumMod val="90000"/>
                  <a:lumOff val="10000"/>
                </a:schemeClr>
              </a:solidFill>
            </a:endParaRPr>
          </a:p>
        </p:txBody>
      </p:sp>
      <p:sp>
        <p:nvSpPr>
          <p:cNvPr id="5" name="TextBox 4">
            <a:extLst>
              <a:ext uri="{FF2B5EF4-FFF2-40B4-BE49-F238E27FC236}">
                <a16:creationId xmlns:a16="http://schemas.microsoft.com/office/drawing/2014/main" id="{602B1B25-129E-47D0-B6CC-D8420015B5F2}"/>
              </a:ext>
            </a:extLst>
          </p:cNvPr>
          <p:cNvSpPr txBox="1"/>
          <p:nvPr/>
        </p:nvSpPr>
        <p:spPr>
          <a:xfrm>
            <a:off x="1212112" y="860856"/>
            <a:ext cx="3455581" cy="789960"/>
          </a:xfrm>
          <a:prstGeom prst="rect">
            <a:avLst/>
          </a:prstGeom>
          <a:noFill/>
        </p:spPr>
        <p:txBody>
          <a:bodyPr wrap="square" rtlCol="0">
            <a:spAutoFit/>
          </a:bodyPr>
          <a:lstStyle/>
          <a:p>
            <a:pPr marL="342900" marR="0" lvl="0" indent="-342900" rtl="0">
              <a:lnSpc>
                <a:spcPct val="115000"/>
              </a:lnSpc>
              <a:spcBef>
                <a:spcPts val="0"/>
              </a:spcBef>
              <a:spcAft>
                <a:spcPts val="1000"/>
              </a:spcAft>
              <a:tabLst>
                <a:tab pos="457200" algn="l"/>
              </a:tabLst>
            </a:pPr>
            <a:r>
              <a:rPr lang="en-US" sz="20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Save the Children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6" name="Picture 5">
            <a:extLst>
              <a:ext uri="{FF2B5EF4-FFF2-40B4-BE49-F238E27FC236}">
                <a16:creationId xmlns:a16="http://schemas.microsoft.com/office/drawing/2014/main" id="{41118599-C12A-4FFF-A888-167057E54472}"/>
              </a:ext>
            </a:extLst>
          </p:cNvPr>
          <p:cNvPicPr>
            <a:picLocks noChangeAspect="1"/>
          </p:cNvPicPr>
          <p:nvPr/>
        </p:nvPicPr>
        <p:blipFill>
          <a:blip r:embed="rId2"/>
          <a:stretch>
            <a:fillRect/>
          </a:stretch>
        </p:blipFill>
        <p:spPr>
          <a:xfrm>
            <a:off x="717033" y="1650816"/>
            <a:ext cx="3429855" cy="26676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58709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3CD4FBE-E182-413A-B439-258D56F0BE40}"/>
              </a:ext>
            </a:extLst>
          </p:cNvPr>
          <p:cNvSpPr>
            <a:spLocks noGrp="1"/>
          </p:cNvSpPr>
          <p:nvPr>
            <p:ph type="subTitle" idx="1"/>
          </p:nvPr>
        </p:nvSpPr>
        <p:spPr>
          <a:xfrm>
            <a:off x="4816551" y="65256"/>
            <a:ext cx="3902147" cy="795600"/>
          </a:xfrm>
        </p:spPr>
        <p:txBody>
          <a:bodyPr/>
          <a:lstStyle/>
          <a:p>
            <a:pPr>
              <a:spcBef>
                <a:spcPts val="0"/>
              </a:spcBef>
              <a:spcAft>
                <a:spcPts val="0"/>
              </a:spcAft>
            </a:pPr>
            <a:endParaRPr lang="en-US" sz="2800" dirty="0">
              <a:effectLst/>
            </a:endParaRPr>
          </a:p>
          <a:p>
            <a:pPr marL="342900" marR="0" lvl="0" indent="-342900" rtl="0">
              <a:lnSpc>
                <a:spcPct val="115000"/>
              </a:lnSpc>
              <a:spcBef>
                <a:spcPts val="0"/>
              </a:spcBef>
              <a:spcAft>
                <a:spcPts val="0"/>
              </a:spcAft>
              <a:buFont typeface="Symbol" panose="05050102010706020507" pitchFamily="18" charset="2"/>
              <a:buChar char=""/>
            </a:pPr>
            <a:r>
              <a:rPr lang="fr-FR" sz="18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Date de création : 2012</a:t>
            </a:r>
            <a:endParaRPr lang="en-US" sz="18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fr-FR" sz="18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Mission : La Fondation EAA s'engage à garantir que chaque enfant ait accès à une éducation de qualité. Elle met en œuvre des programmes éducatifs dans les zones de conflit et de crise, et elle travaille à promouvoir l'éducation inclusive et équitable pour tous, en partenariat avec diverses organisations et institutions.</a:t>
            </a:r>
            <a:endParaRPr lang="en-US" sz="18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Bef>
                <a:spcPts val="0"/>
              </a:spcBef>
              <a:spcAft>
                <a:spcPts val="1000"/>
              </a:spcAft>
              <a:buFont typeface="Symbol" panose="05050102010706020507" pitchFamily="18" charset="2"/>
              <a:buChar char=""/>
            </a:pPr>
            <a:r>
              <a:rPr lang="fr-FR" sz="18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Siège : Doha, Qatar</a:t>
            </a:r>
            <a:endParaRPr lang="en-US" sz="18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endParaRPr>
          </a:p>
          <a:p>
            <a:endParaRPr lang="en-US" b="1" dirty="0">
              <a:solidFill>
                <a:schemeClr val="tx1">
                  <a:lumMod val="90000"/>
                  <a:lumOff val="10000"/>
                </a:schemeClr>
              </a:solidFill>
            </a:endParaRPr>
          </a:p>
        </p:txBody>
      </p:sp>
      <p:sp>
        <p:nvSpPr>
          <p:cNvPr id="5" name="TextBox 4">
            <a:extLst>
              <a:ext uri="{FF2B5EF4-FFF2-40B4-BE49-F238E27FC236}">
                <a16:creationId xmlns:a16="http://schemas.microsoft.com/office/drawing/2014/main" id="{602B1B25-129E-47D0-B6CC-D8420015B5F2}"/>
              </a:ext>
            </a:extLst>
          </p:cNvPr>
          <p:cNvSpPr txBox="1"/>
          <p:nvPr/>
        </p:nvSpPr>
        <p:spPr>
          <a:xfrm>
            <a:off x="956930" y="513225"/>
            <a:ext cx="3455581" cy="1143903"/>
          </a:xfrm>
          <a:prstGeom prst="rect">
            <a:avLst/>
          </a:prstGeom>
          <a:noFill/>
        </p:spPr>
        <p:txBody>
          <a:bodyPr wrap="square" rtlCol="0">
            <a:spAutoFit/>
          </a:bodyPr>
          <a:lstStyle/>
          <a:p>
            <a:pPr marL="342900" marR="0" lvl="0" indent="-342900" rtl="0">
              <a:lnSpc>
                <a:spcPct val="115000"/>
              </a:lnSpc>
              <a:spcBef>
                <a:spcPts val="0"/>
              </a:spcBef>
              <a:spcAft>
                <a:spcPts val="1000"/>
              </a:spcAft>
              <a:tabLst>
                <a:tab pos="457200" algn="l"/>
              </a:tabLst>
            </a:pPr>
            <a:r>
              <a:rPr lang="fr-FR" sz="20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Education </a:t>
            </a:r>
            <a:r>
              <a:rPr lang="fr-FR" sz="2000" b="1" dirty="0" err="1">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Above</a:t>
            </a:r>
            <a:r>
              <a:rPr lang="fr-FR" sz="20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 All </a:t>
            </a:r>
            <a:r>
              <a:rPr lang="fr-FR" sz="2000" b="1" dirty="0" err="1">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Foundation</a:t>
            </a:r>
            <a:r>
              <a:rPr lang="fr-FR" sz="20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rPr>
              <a:t> (EAA) :</a:t>
            </a:r>
            <a:endParaRPr lang="en-US" sz="2000" b="1" dirty="0">
              <a:solidFill>
                <a:schemeClr val="tx1">
                  <a:lumMod val="90000"/>
                  <a:lumOff val="10000"/>
                </a:schemeClr>
              </a:solidFill>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A97DFD7E-E46B-4D85-886D-2286F19F71B1}"/>
              </a:ext>
            </a:extLst>
          </p:cNvPr>
          <p:cNvPicPr>
            <a:picLocks noChangeAspect="1"/>
          </p:cNvPicPr>
          <p:nvPr/>
        </p:nvPicPr>
        <p:blipFill>
          <a:blip r:embed="rId2"/>
          <a:stretch>
            <a:fillRect/>
          </a:stretch>
        </p:blipFill>
        <p:spPr>
          <a:xfrm>
            <a:off x="648583" y="1529537"/>
            <a:ext cx="3624011" cy="24135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87177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grpSp>
        <p:nvGrpSpPr>
          <p:cNvPr id="780" name="Google Shape;780;p32"/>
          <p:cNvGrpSpPr/>
          <p:nvPr/>
        </p:nvGrpSpPr>
        <p:grpSpPr>
          <a:xfrm rot="-523570">
            <a:off x="287807" y="-3050911"/>
            <a:ext cx="4761746" cy="5091991"/>
            <a:chOff x="7567300" y="1541100"/>
            <a:chExt cx="3167100" cy="3386750"/>
          </a:xfrm>
        </p:grpSpPr>
        <p:sp>
          <p:nvSpPr>
            <p:cNvPr id="781" name="Google Shape;781;p32"/>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2"/>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2"/>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2"/>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2"/>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2"/>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2"/>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2"/>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2"/>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2"/>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2"/>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2"/>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2"/>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2"/>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2"/>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2"/>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2"/>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2"/>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32"/>
          <p:cNvGrpSpPr/>
          <p:nvPr/>
        </p:nvGrpSpPr>
        <p:grpSpPr>
          <a:xfrm rot="728172">
            <a:off x="-247919" y="3303098"/>
            <a:ext cx="1784276" cy="1783851"/>
            <a:chOff x="5448300" y="1526500"/>
            <a:chExt cx="1154925" cy="1154650"/>
          </a:xfrm>
        </p:grpSpPr>
        <p:sp>
          <p:nvSpPr>
            <p:cNvPr id="802" name="Google Shape;802;p32"/>
            <p:cNvSpPr/>
            <p:nvPr/>
          </p:nvSpPr>
          <p:spPr>
            <a:xfrm>
              <a:off x="5466750" y="1544975"/>
              <a:ext cx="1136475" cy="1136175"/>
            </a:xfrm>
            <a:custGeom>
              <a:avLst/>
              <a:gdLst/>
              <a:ahLst/>
              <a:cxnLst/>
              <a:rect l="l" t="t" r="r" b="b"/>
              <a:pathLst>
                <a:path w="45459" h="45447" extrusionOk="0">
                  <a:moveTo>
                    <a:pt x="4132" y="11370"/>
                  </a:moveTo>
                  <a:cubicBezTo>
                    <a:pt x="4882" y="11370"/>
                    <a:pt x="5501" y="11990"/>
                    <a:pt x="5501" y="12740"/>
                  </a:cubicBezTo>
                  <a:cubicBezTo>
                    <a:pt x="5501" y="13502"/>
                    <a:pt x="4882" y="14109"/>
                    <a:pt x="4132" y="14109"/>
                  </a:cubicBezTo>
                  <a:cubicBezTo>
                    <a:pt x="3370" y="14109"/>
                    <a:pt x="2762" y="13502"/>
                    <a:pt x="2762" y="12740"/>
                  </a:cubicBezTo>
                  <a:cubicBezTo>
                    <a:pt x="2762" y="11990"/>
                    <a:pt x="3370" y="11370"/>
                    <a:pt x="4132" y="11370"/>
                  </a:cubicBezTo>
                  <a:close/>
                  <a:moveTo>
                    <a:pt x="3334" y="29563"/>
                  </a:moveTo>
                  <a:cubicBezTo>
                    <a:pt x="4084" y="29563"/>
                    <a:pt x="4703" y="30170"/>
                    <a:pt x="4703" y="30932"/>
                  </a:cubicBezTo>
                  <a:cubicBezTo>
                    <a:pt x="4703" y="31694"/>
                    <a:pt x="4096" y="32302"/>
                    <a:pt x="3334" y="32302"/>
                  </a:cubicBezTo>
                  <a:cubicBezTo>
                    <a:pt x="2584" y="32302"/>
                    <a:pt x="1965" y="31694"/>
                    <a:pt x="1965" y="30932"/>
                  </a:cubicBezTo>
                  <a:cubicBezTo>
                    <a:pt x="1965" y="30170"/>
                    <a:pt x="2584" y="29563"/>
                    <a:pt x="3334" y="29563"/>
                  </a:cubicBezTo>
                  <a:close/>
                  <a:moveTo>
                    <a:pt x="1893" y="0"/>
                  </a:moveTo>
                  <a:lnTo>
                    <a:pt x="0" y="43565"/>
                  </a:lnTo>
                  <a:lnTo>
                    <a:pt x="43565" y="45446"/>
                  </a:lnTo>
                  <a:lnTo>
                    <a:pt x="45458" y="1893"/>
                  </a:lnTo>
                  <a:lnTo>
                    <a:pt x="1893" y="0"/>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2"/>
            <p:cNvSpPr/>
            <p:nvPr/>
          </p:nvSpPr>
          <p:spPr>
            <a:xfrm>
              <a:off x="5448300" y="1526500"/>
              <a:ext cx="1136175" cy="1135875"/>
            </a:xfrm>
            <a:custGeom>
              <a:avLst/>
              <a:gdLst/>
              <a:ahLst/>
              <a:cxnLst/>
              <a:rect l="l" t="t" r="r" b="b"/>
              <a:pathLst>
                <a:path w="45447" h="45435" extrusionOk="0">
                  <a:moveTo>
                    <a:pt x="4120" y="11371"/>
                  </a:moveTo>
                  <a:cubicBezTo>
                    <a:pt x="4882" y="11371"/>
                    <a:pt x="5489" y="11978"/>
                    <a:pt x="5489" y="12740"/>
                  </a:cubicBezTo>
                  <a:cubicBezTo>
                    <a:pt x="5489" y="13502"/>
                    <a:pt x="4882" y="14110"/>
                    <a:pt x="4120" y="14110"/>
                  </a:cubicBezTo>
                  <a:cubicBezTo>
                    <a:pt x="3358" y="14110"/>
                    <a:pt x="2750" y="13491"/>
                    <a:pt x="2750" y="12740"/>
                  </a:cubicBezTo>
                  <a:cubicBezTo>
                    <a:pt x="2750" y="11978"/>
                    <a:pt x="3358" y="11371"/>
                    <a:pt x="4120" y="11371"/>
                  </a:cubicBezTo>
                  <a:close/>
                  <a:moveTo>
                    <a:pt x="3334" y="29552"/>
                  </a:moveTo>
                  <a:cubicBezTo>
                    <a:pt x="4072" y="29552"/>
                    <a:pt x="4703" y="30171"/>
                    <a:pt x="4703" y="30921"/>
                  </a:cubicBezTo>
                  <a:cubicBezTo>
                    <a:pt x="4703" y="31683"/>
                    <a:pt x="4096" y="32291"/>
                    <a:pt x="3334" y="32291"/>
                  </a:cubicBezTo>
                  <a:cubicBezTo>
                    <a:pt x="2572" y="32291"/>
                    <a:pt x="1965" y="31683"/>
                    <a:pt x="1965" y="30921"/>
                  </a:cubicBezTo>
                  <a:cubicBezTo>
                    <a:pt x="1965" y="30171"/>
                    <a:pt x="2572" y="29552"/>
                    <a:pt x="3334" y="29552"/>
                  </a:cubicBezTo>
                  <a:close/>
                  <a:moveTo>
                    <a:pt x="1893" y="1"/>
                  </a:moveTo>
                  <a:lnTo>
                    <a:pt x="0" y="43566"/>
                  </a:lnTo>
                  <a:lnTo>
                    <a:pt x="43565" y="45435"/>
                  </a:lnTo>
                  <a:lnTo>
                    <a:pt x="45446" y="1882"/>
                  </a:lnTo>
                  <a:lnTo>
                    <a:pt x="18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2"/>
            <p:cNvSpPr/>
            <p:nvPr/>
          </p:nvSpPr>
          <p:spPr>
            <a:xfrm>
              <a:off x="5448300" y="1526800"/>
              <a:ext cx="185750" cy="1094800"/>
            </a:xfrm>
            <a:custGeom>
              <a:avLst/>
              <a:gdLst/>
              <a:ahLst/>
              <a:cxnLst/>
              <a:rect l="l" t="t" r="r" b="b"/>
              <a:pathLst>
                <a:path w="7430" h="43792" extrusionOk="0">
                  <a:moveTo>
                    <a:pt x="4120" y="11359"/>
                  </a:moveTo>
                  <a:cubicBezTo>
                    <a:pt x="4882" y="11359"/>
                    <a:pt x="5489" y="11966"/>
                    <a:pt x="5489" y="12728"/>
                  </a:cubicBezTo>
                  <a:cubicBezTo>
                    <a:pt x="5489" y="13490"/>
                    <a:pt x="4882" y="14098"/>
                    <a:pt x="4120" y="14098"/>
                  </a:cubicBezTo>
                  <a:cubicBezTo>
                    <a:pt x="3358" y="14098"/>
                    <a:pt x="2750" y="13479"/>
                    <a:pt x="2750" y="12728"/>
                  </a:cubicBezTo>
                  <a:cubicBezTo>
                    <a:pt x="2750" y="11966"/>
                    <a:pt x="3358" y="11359"/>
                    <a:pt x="4120" y="11359"/>
                  </a:cubicBezTo>
                  <a:close/>
                  <a:moveTo>
                    <a:pt x="3334" y="29540"/>
                  </a:moveTo>
                  <a:cubicBezTo>
                    <a:pt x="4072" y="29540"/>
                    <a:pt x="4703" y="30159"/>
                    <a:pt x="4703" y="30909"/>
                  </a:cubicBezTo>
                  <a:cubicBezTo>
                    <a:pt x="4703" y="31671"/>
                    <a:pt x="4096" y="32279"/>
                    <a:pt x="3334" y="32279"/>
                  </a:cubicBezTo>
                  <a:cubicBezTo>
                    <a:pt x="2572" y="32279"/>
                    <a:pt x="1965" y="31671"/>
                    <a:pt x="1965" y="30909"/>
                  </a:cubicBezTo>
                  <a:cubicBezTo>
                    <a:pt x="1965" y="30159"/>
                    <a:pt x="2572" y="29540"/>
                    <a:pt x="3334" y="29540"/>
                  </a:cubicBezTo>
                  <a:close/>
                  <a:moveTo>
                    <a:pt x="1893" y="1"/>
                  </a:moveTo>
                  <a:lnTo>
                    <a:pt x="0" y="43554"/>
                  </a:lnTo>
                  <a:lnTo>
                    <a:pt x="5536" y="43792"/>
                  </a:lnTo>
                  <a:lnTo>
                    <a:pt x="7430" y="239"/>
                  </a:lnTo>
                  <a:lnTo>
                    <a:pt x="1893" y="1"/>
                  </a:lnTo>
                  <a:close/>
                </a:path>
              </a:pathLst>
            </a:custGeom>
            <a:solidFill>
              <a:srgbClr val="AD91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2"/>
          <p:cNvGrpSpPr/>
          <p:nvPr/>
        </p:nvGrpSpPr>
        <p:grpSpPr>
          <a:xfrm rot="624426">
            <a:off x="5269590" y="1426046"/>
            <a:ext cx="4761844" cy="5092095"/>
            <a:chOff x="7567300" y="1541100"/>
            <a:chExt cx="3167100" cy="3386750"/>
          </a:xfrm>
        </p:grpSpPr>
        <p:sp>
          <p:nvSpPr>
            <p:cNvPr id="806" name="Google Shape;806;p32"/>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2"/>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2"/>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2"/>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2"/>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2"/>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2"/>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2"/>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2"/>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2"/>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2"/>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2"/>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2"/>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2"/>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2"/>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2"/>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2"/>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2"/>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2"/>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2"/>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32"/>
          <p:cNvGrpSpPr/>
          <p:nvPr/>
        </p:nvGrpSpPr>
        <p:grpSpPr>
          <a:xfrm>
            <a:off x="1770350" y="435101"/>
            <a:ext cx="5053990" cy="5779004"/>
            <a:chOff x="1732250" y="435101"/>
            <a:chExt cx="5053990" cy="5779004"/>
          </a:xfrm>
        </p:grpSpPr>
        <p:sp>
          <p:nvSpPr>
            <p:cNvPr id="827" name="Google Shape;827;p32"/>
            <p:cNvSpPr/>
            <p:nvPr/>
          </p:nvSpPr>
          <p:spPr>
            <a:xfrm>
              <a:off x="2124240" y="542605"/>
              <a:ext cx="4662000" cy="5671500"/>
            </a:xfrm>
            <a:prstGeom prst="roundRect">
              <a:avLst>
                <a:gd name="adj" fmla="val 1372"/>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2"/>
            <p:cNvSpPr/>
            <p:nvPr/>
          </p:nvSpPr>
          <p:spPr>
            <a:xfrm>
              <a:off x="2008462" y="435101"/>
              <a:ext cx="4662000" cy="5671500"/>
            </a:xfrm>
            <a:prstGeom prst="roundRect">
              <a:avLst>
                <a:gd name="adj" fmla="val 137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2"/>
            <p:cNvSpPr/>
            <p:nvPr/>
          </p:nvSpPr>
          <p:spPr>
            <a:xfrm>
              <a:off x="2258861" y="940350"/>
              <a:ext cx="266210" cy="266210"/>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2"/>
            <p:cNvSpPr/>
            <p:nvPr/>
          </p:nvSpPr>
          <p:spPr>
            <a:xfrm>
              <a:off x="2258861" y="1747713"/>
              <a:ext cx="266210" cy="266734"/>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2"/>
            <p:cNvSpPr/>
            <p:nvPr/>
          </p:nvSpPr>
          <p:spPr>
            <a:xfrm>
              <a:off x="2258861" y="2627818"/>
              <a:ext cx="266210" cy="266734"/>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2"/>
            <p:cNvSpPr/>
            <p:nvPr/>
          </p:nvSpPr>
          <p:spPr>
            <a:xfrm>
              <a:off x="2258861" y="3505348"/>
              <a:ext cx="266210" cy="266210"/>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2"/>
            <p:cNvSpPr/>
            <p:nvPr/>
          </p:nvSpPr>
          <p:spPr>
            <a:xfrm>
              <a:off x="2258861" y="4389077"/>
              <a:ext cx="266210" cy="266210"/>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2"/>
            <p:cNvSpPr/>
            <p:nvPr/>
          </p:nvSpPr>
          <p:spPr>
            <a:xfrm>
              <a:off x="2258861" y="5334720"/>
              <a:ext cx="266210" cy="266734"/>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2"/>
            <p:cNvSpPr/>
            <p:nvPr/>
          </p:nvSpPr>
          <p:spPr>
            <a:xfrm>
              <a:off x="1732250" y="1000167"/>
              <a:ext cx="688863" cy="144043"/>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2"/>
            <p:cNvSpPr/>
            <p:nvPr/>
          </p:nvSpPr>
          <p:spPr>
            <a:xfrm>
              <a:off x="1732250" y="1808535"/>
              <a:ext cx="688863" cy="144043"/>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2"/>
            <p:cNvSpPr/>
            <p:nvPr/>
          </p:nvSpPr>
          <p:spPr>
            <a:xfrm>
              <a:off x="1732250" y="2689164"/>
              <a:ext cx="688863" cy="144043"/>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2"/>
            <p:cNvSpPr/>
            <p:nvPr/>
          </p:nvSpPr>
          <p:spPr>
            <a:xfrm>
              <a:off x="1732250" y="3566170"/>
              <a:ext cx="688863" cy="144043"/>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2"/>
            <p:cNvSpPr/>
            <p:nvPr/>
          </p:nvSpPr>
          <p:spPr>
            <a:xfrm>
              <a:off x="1732250" y="4449375"/>
              <a:ext cx="688863" cy="144043"/>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2"/>
            <p:cNvSpPr/>
            <p:nvPr/>
          </p:nvSpPr>
          <p:spPr>
            <a:xfrm>
              <a:off x="1732250" y="5395541"/>
              <a:ext cx="688863" cy="144043"/>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32"/>
          <p:cNvSpPr/>
          <p:nvPr/>
        </p:nvSpPr>
        <p:spPr>
          <a:xfrm>
            <a:off x="2846884" y="1144221"/>
            <a:ext cx="3450232" cy="2069708"/>
          </a:xfrm>
          <a:custGeom>
            <a:avLst/>
            <a:gdLst/>
            <a:ahLst/>
            <a:cxnLst/>
            <a:rect l="l" t="t" r="r" b="b"/>
            <a:pathLst>
              <a:path w="72713" h="41029" extrusionOk="0">
                <a:moveTo>
                  <a:pt x="3478" y="0"/>
                </a:moveTo>
                <a:lnTo>
                  <a:pt x="1251" y="905"/>
                </a:lnTo>
                <a:lnTo>
                  <a:pt x="1" y="417"/>
                </a:lnTo>
                <a:lnTo>
                  <a:pt x="1" y="39433"/>
                </a:lnTo>
                <a:lnTo>
                  <a:pt x="1" y="40207"/>
                </a:lnTo>
                <a:lnTo>
                  <a:pt x="215" y="40124"/>
                </a:lnTo>
                <a:lnTo>
                  <a:pt x="2442" y="41029"/>
                </a:lnTo>
                <a:lnTo>
                  <a:pt x="4668" y="40124"/>
                </a:lnTo>
                <a:lnTo>
                  <a:pt x="6895" y="41029"/>
                </a:lnTo>
                <a:lnTo>
                  <a:pt x="9121" y="40124"/>
                </a:lnTo>
                <a:lnTo>
                  <a:pt x="11348" y="41029"/>
                </a:lnTo>
                <a:lnTo>
                  <a:pt x="13574" y="40124"/>
                </a:lnTo>
                <a:lnTo>
                  <a:pt x="15801" y="41029"/>
                </a:lnTo>
                <a:lnTo>
                  <a:pt x="18027" y="40124"/>
                </a:lnTo>
                <a:lnTo>
                  <a:pt x="20253" y="41029"/>
                </a:lnTo>
                <a:lnTo>
                  <a:pt x="22480" y="40124"/>
                </a:lnTo>
                <a:lnTo>
                  <a:pt x="24706" y="41029"/>
                </a:lnTo>
                <a:lnTo>
                  <a:pt x="26933" y="40124"/>
                </a:lnTo>
                <a:lnTo>
                  <a:pt x="29159" y="41029"/>
                </a:lnTo>
                <a:lnTo>
                  <a:pt x="31386" y="40124"/>
                </a:lnTo>
                <a:lnTo>
                  <a:pt x="33612" y="41029"/>
                </a:lnTo>
                <a:lnTo>
                  <a:pt x="35851" y="40124"/>
                </a:lnTo>
                <a:lnTo>
                  <a:pt x="38077" y="41029"/>
                </a:lnTo>
                <a:lnTo>
                  <a:pt x="40304" y="40124"/>
                </a:lnTo>
                <a:lnTo>
                  <a:pt x="42530" y="41029"/>
                </a:lnTo>
                <a:lnTo>
                  <a:pt x="44757" y="40124"/>
                </a:lnTo>
                <a:lnTo>
                  <a:pt x="46983" y="41029"/>
                </a:lnTo>
                <a:lnTo>
                  <a:pt x="49209" y="40124"/>
                </a:lnTo>
                <a:lnTo>
                  <a:pt x="51436" y="41029"/>
                </a:lnTo>
                <a:lnTo>
                  <a:pt x="53662" y="40124"/>
                </a:lnTo>
                <a:lnTo>
                  <a:pt x="55889" y="41029"/>
                </a:lnTo>
                <a:lnTo>
                  <a:pt x="58115" y="40124"/>
                </a:lnTo>
                <a:lnTo>
                  <a:pt x="60342" y="41029"/>
                </a:lnTo>
                <a:lnTo>
                  <a:pt x="62568" y="40124"/>
                </a:lnTo>
                <a:lnTo>
                  <a:pt x="64795" y="41029"/>
                </a:lnTo>
                <a:lnTo>
                  <a:pt x="67021" y="40124"/>
                </a:lnTo>
                <a:lnTo>
                  <a:pt x="69248" y="41029"/>
                </a:lnTo>
                <a:lnTo>
                  <a:pt x="71474" y="40124"/>
                </a:lnTo>
                <a:lnTo>
                  <a:pt x="72712" y="40612"/>
                </a:lnTo>
                <a:lnTo>
                  <a:pt x="72712" y="822"/>
                </a:lnTo>
                <a:lnTo>
                  <a:pt x="72510" y="905"/>
                </a:lnTo>
                <a:lnTo>
                  <a:pt x="70284" y="0"/>
                </a:lnTo>
                <a:lnTo>
                  <a:pt x="68057" y="905"/>
                </a:lnTo>
                <a:lnTo>
                  <a:pt x="65831" y="0"/>
                </a:lnTo>
                <a:lnTo>
                  <a:pt x="63604" y="905"/>
                </a:lnTo>
                <a:lnTo>
                  <a:pt x="61378" y="0"/>
                </a:lnTo>
                <a:lnTo>
                  <a:pt x="59151" y="905"/>
                </a:lnTo>
                <a:lnTo>
                  <a:pt x="56925" y="0"/>
                </a:lnTo>
                <a:lnTo>
                  <a:pt x="54698" y="905"/>
                </a:lnTo>
                <a:lnTo>
                  <a:pt x="52460" y="0"/>
                </a:lnTo>
                <a:lnTo>
                  <a:pt x="50233" y="905"/>
                </a:lnTo>
                <a:lnTo>
                  <a:pt x="48007" y="0"/>
                </a:lnTo>
                <a:lnTo>
                  <a:pt x="45780" y="905"/>
                </a:lnTo>
                <a:lnTo>
                  <a:pt x="43554" y="0"/>
                </a:lnTo>
                <a:lnTo>
                  <a:pt x="41328" y="905"/>
                </a:lnTo>
                <a:lnTo>
                  <a:pt x="39101" y="0"/>
                </a:lnTo>
                <a:lnTo>
                  <a:pt x="36875" y="905"/>
                </a:lnTo>
                <a:lnTo>
                  <a:pt x="34648" y="0"/>
                </a:lnTo>
                <a:lnTo>
                  <a:pt x="32422" y="905"/>
                </a:lnTo>
                <a:lnTo>
                  <a:pt x="30195" y="0"/>
                </a:lnTo>
                <a:lnTo>
                  <a:pt x="27969" y="905"/>
                </a:lnTo>
                <a:lnTo>
                  <a:pt x="25742" y="0"/>
                </a:lnTo>
                <a:lnTo>
                  <a:pt x="23516" y="905"/>
                </a:lnTo>
                <a:lnTo>
                  <a:pt x="21289" y="0"/>
                </a:lnTo>
                <a:lnTo>
                  <a:pt x="19063" y="905"/>
                </a:lnTo>
                <a:lnTo>
                  <a:pt x="16836" y="0"/>
                </a:lnTo>
                <a:lnTo>
                  <a:pt x="14610" y="905"/>
                </a:lnTo>
                <a:lnTo>
                  <a:pt x="12383" y="0"/>
                </a:lnTo>
                <a:lnTo>
                  <a:pt x="10157" y="905"/>
                </a:lnTo>
                <a:lnTo>
                  <a:pt x="7930" y="0"/>
                </a:lnTo>
                <a:lnTo>
                  <a:pt x="5704" y="905"/>
                </a:lnTo>
                <a:lnTo>
                  <a:pt x="3478" y="0"/>
                </a:lnTo>
                <a:close/>
              </a:path>
            </a:pathLst>
          </a:custGeom>
          <a:solidFill>
            <a:srgbClr val="9D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32"/>
          <p:cNvSpPr txBox="1">
            <a:spLocks noGrp="1"/>
          </p:cNvSpPr>
          <p:nvPr>
            <p:ph type="ctrTitle"/>
          </p:nvPr>
        </p:nvSpPr>
        <p:spPr>
          <a:xfrm>
            <a:off x="2864400" y="1287829"/>
            <a:ext cx="3410700" cy="17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4000" dirty="0"/>
              <a:t>Les O</a:t>
            </a:r>
            <a:r>
              <a:rPr lang="en" sz="4000" dirty="0"/>
              <a:t>rganisations nationaux</a:t>
            </a:r>
            <a:endParaRPr sz="4000" dirty="0"/>
          </a:p>
        </p:txBody>
      </p:sp>
      <p:grpSp>
        <p:nvGrpSpPr>
          <p:cNvPr id="844" name="Google Shape;844;p32"/>
          <p:cNvGrpSpPr/>
          <p:nvPr/>
        </p:nvGrpSpPr>
        <p:grpSpPr>
          <a:xfrm>
            <a:off x="6956025" y="144337"/>
            <a:ext cx="1771661" cy="1916811"/>
            <a:chOff x="2005600" y="1271425"/>
            <a:chExt cx="1165950" cy="1261475"/>
          </a:xfrm>
        </p:grpSpPr>
        <p:sp>
          <p:nvSpPr>
            <p:cNvPr id="845" name="Google Shape;845;p32"/>
            <p:cNvSpPr/>
            <p:nvPr/>
          </p:nvSpPr>
          <p:spPr>
            <a:xfrm>
              <a:off x="2024050" y="1377375"/>
              <a:ext cx="1147500" cy="1155525"/>
            </a:xfrm>
            <a:custGeom>
              <a:avLst/>
              <a:gdLst/>
              <a:ahLst/>
              <a:cxnLst/>
              <a:rect l="l" t="t" r="r" b="b"/>
              <a:pathLst>
                <a:path w="45900" h="46221" extrusionOk="0">
                  <a:moveTo>
                    <a:pt x="43506" y="1"/>
                  </a:moveTo>
                  <a:lnTo>
                    <a:pt x="1" y="2704"/>
                  </a:lnTo>
                  <a:lnTo>
                    <a:pt x="2715" y="46221"/>
                  </a:lnTo>
                  <a:lnTo>
                    <a:pt x="41029" y="43828"/>
                  </a:lnTo>
                  <a:lnTo>
                    <a:pt x="45899" y="38303"/>
                  </a:lnTo>
                  <a:lnTo>
                    <a:pt x="43506"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2"/>
            <p:cNvSpPr/>
            <p:nvPr/>
          </p:nvSpPr>
          <p:spPr>
            <a:xfrm>
              <a:off x="2005600" y="1358625"/>
              <a:ext cx="1147475" cy="1155825"/>
            </a:xfrm>
            <a:custGeom>
              <a:avLst/>
              <a:gdLst/>
              <a:ahLst/>
              <a:cxnLst/>
              <a:rect l="l" t="t" r="r" b="b"/>
              <a:pathLst>
                <a:path w="45899" h="46233" extrusionOk="0">
                  <a:moveTo>
                    <a:pt x="43494" y="1"/>
                  </a:moveTo>
                  <a:lnTo>
                    <a:pt x="0" y="2715"/>
                  </a:lnTo>
                  <a:lnTo>
                    <a:pt x="2703" y="46233"/>
                  </a:lnTo>
                  <a:lnTo>
                    <a:pt x="41029" y="43828"/>
                  </a:lnTo>
                  <a:lnTo>
                    <a:pt x="45899" y="38315"/>
                  </a:lnTo>
                  <a:lnTo>
                    <a:pt x="43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2"/>
            <p:cNvSpPr/>
            <p:nvPr/>
          </p:nvSpPr>
          <p:spPr>
            <a:xfrm>
              <a:off x="3022975" y="2316475"/>
              <a:ext cx="130100" cy="137850"/>
            </a:xfrm>
            <a:custGeom>
              <a:avLst/>
              <a:gdLst/>
              <a:ahLst/>
              <a:cxnLst/>
              <a:rect l="l" t="t" r="r" b="b"/>
              <a:pathLst>
                <a:path w="5204" h="5514" extrusionOk="0">
                  <a:moveTo>
                    <a:pt x="5204" y="1"/>
                  </a:moveTo>
                  <a:lnTo>
                    <a:pt x="1" y="322"/>
                  </a:lnTo>
                  <a:lnTo>
                    <a:pt x="334" y="5514"/>
                  </a:lnTo>
                  <a:lnTo>
                    <a:pt x="5204" y="1"/>
                  </a:lnTo>
                  <a:close/>
                </a:path>
              </a:pathLst>
            </a:custGeom>
            <a:solidFill>
              <a:srgbClr val="FF7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2"/>
            <p:cNvSpPr/>
            <p:nvPr/>
          </p:nvSpPr>
          <p:spPr>
            <a:xfrm>
              <a:off x="2050550" y="1271425"/>
              <a:ext cx="132775" cy="474175"/>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 name="Google Shape;849;p32"/>
          <p:cNvSpPr txBox="1"/>
          <p:nvPr/>
        </p:nvSpPr>
        <p:spPr>
          <a:xfrm rot="-169495">
            <a:off x="7329333" y="530074"/>
            <a:ext cx="1053080" cy="7713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Delius"/>
                <a:ea typeface="Delius"/>
                <a:cs typeface="Delius"/>
                <a:sym typeface="Delius"/>
              </a:rPr>
              <a:t>P</a:t>
            </a:r>
            <a:r>
              <a:rPr lang="en" dirty="0">
                <a:latin typeface="Delius"/>
                <a:ea typeface="Delius"/>
                <a:cs typeface="Delius"/>
                <a:sym typeface="Delius"/>
              </a:rPr>
              <a:t>ar : Hachem squalli et Haytam Nkhilli</a:t>
            </a:r>
            <a:endParaRPr dirty="0">
              <a:latin typeface="Delius"/>
              <a:ea typeface="Delius"/>
              <a:cs typeface="Delius"/>
              <a:sym typeface="Deliu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9">
          <a:extLst>
            <a:ext uri="{FF2B5EF4-FFF2-40B4-BE49-F238E27FC236}">
              <a16:creationId xmlns:a16="http://schemas.microsoft.com/office/drawing/2014/main" id="{F9DBB09E-5D25-663C-14C9-12CD8DC140C5}"/>
            </a:ext>
          </a:extLst>
        </p:cNvPr>
        <p:cNvGrpSpPr/>
        <p:nvPr/>
      </p:nvGrpSpPr>
      <p:grpSpPr>
        <a:xfrm>
          <a:off x="0" y="0"/>
          <a:ext cx="0" cy="0"/>
          <a:chOff x="0" y="0"/>
          <a:chExt cx="0" cy="0"/>
        </a:xfrm>
      </p:grpSpPr>
      <p:sp>
        <p:nvSpPr>
          <p:cNvPr id="844" name="Google Shape;860;p34">
            <a:extLst>
              <a:ext uri="{FF2B5EF4-FFF2-40B4-BE49-F238E27FC236}">
                <a16:creationId xmlns:a16="http://schemas.microsoft.com/office/drawing/2014/main" id="{EA1DCF8F-872B-B0F1-D883-AC4508EC92BD}"/>
              </a:ext>
            </a:extLst>
          </p:cNvPr>
          <p:cNvSpPr/>
          <p:nvPr/>
        </p:nvSpPr>
        <p:spPr>
          <a:xfrm>
            <a:off x="825546" y="1701026"/>
            <a:ext cx="630900" cy="63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61;p34">
            <a:extLst>
              <a:ext uri="{FF2B5EF4-FFF2-40B4-BE49-F238E27FC236}">
                <a16:creationId xmlns:a16="http://schemas.microsoft.com/office/drawing/2014/main" id="{2AE30BD9-1148-383E-776A-A97926248A14}"/>
              </a:ext>
            </a:extLst>
          </p:cNvPr>
          <p:cNvSpPr/>
          <p:nvPr/>
        </p:nvSpPr>
        <p:spPr>
          <a:xfrm>
            <a:off x="825546" y="2769538"/>
            <a:ext cx="630900" cy="63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62;p34">
            <a:extLst>
              <a:ext uri="{FF2B5EF4-FFF2-40B4-BE49-F238E27FC236}">
                <a16:creationId xmlns:a16="http://schemas.microsoft.com/office/drawing/2014/main" id="{985B6C2F-12CC-57C3-C68B-6D17D2046A45}"/>
              </a:ext>
            </a:extLst>
          </p:cNvPr>
          <p:cNvSpPr/>
          <p:nvPr/>
        </p:nvSpPr>
        <p:spPr>
          <a:xfrm>
            <a:off x="825546" y="3838051"/>
            <a:ext cx="630900" cy="63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63;p34">
            <a:extLst>
              <a:ext uri="{FF2B5EF4-FFF2-40B4-BE49-F238E27FC236}">
                <a16:creationId xmlns:a16="http://schemas.microsoft.com/office/drawing/2014/main" id="{F3073D8D-720B-FB85-C210-21B385522B8B}"/>
              </a:ext>
            </a:extLst>
          </p:cNvPr>
          <p:cNvSpPr/>
          <p:nvPr/>
        </p:nvSpPr>
        <p:spPr>
          <a:xfrm>
            <a:off x="825546" y="632513"/>
            <a:ext cx="630900" cy="63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65;p34">
            <a:extLst>
              <a:ext uri="{FF2B5EF4-FFF2-40B4-BE49-F238E27FC236}">
                <a16:creationId xmlns:a16="http://schemas.microsoft.com/office/drawing/2014/main" id="{0EA3AE45-3E00-10FC-3A22-DA05248C0029}"/>
              </a:ext>
            </a:extLst>
          </p:cNvPr>
          <p:cNvSpPr txBox="1">
            <a:spLocks/>
          </p:cNvSpPr>
          <p:nvPr/>
        </p:nvSpPr>
        <p:spPr>
          <a:xfrm>
            <a:off x="1642573" y="632513"/>
            <a:ext cx="2434550" cy="42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1pPr>
            <a:lvl2pPr marL="914400" marR="0" lvl="1"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2pPr>
            <a:lvl3pPr marL="1371600" marR="0" lvl="2"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3pPr>
            <a:lvl4pPr marL="1828800" marR="0" lvl="3"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4pPr>
            <a:lvl5pPr marL="2286000" marR="0" lvl="4"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5pPr>
            <a:lvl6pPr marL="2743200" marR="0" lvl="5"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6pPr>
            <a:lvl7pPr marL="3200400" marR="0" lvl="6"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7pPr>
            <a:lvl8pPr marL="3657600" marR="0" lvl="7"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8pPr>
            <a:lvl9pPr marL="4114800" marR="0" lvl="8"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9pPr>
          </a:lstStyle>
          <a:p>
            <a:pPr marL="0" indent="0"/>
            <a:r>
              <a:rPr lang="fr-FR" dirty="0"/>
              <a:t>Taux d'alphabétisation</a:t>
            </a:r>
          </a:p>
        </p:txBody>
      </p:sp>
      <p:sp>
        <p:nvSpPr>
          <p:cNvPr id="849" name="Google Shape;866;p34">
            <a:extLst>
              <a:ext uri="{FF2B5EF4-FFF2-40B4-BE49-F238E27FC236}">
                <a16:creationId xmlns:a16="http://schemas.microsoft.com/office/drawing/2014/main" id="{EB9D4938-8A11-D23C-D245-20DE7154ED1A}"/>
              </a:ext>
            </a:extLst>
          </p:cNvPr>
          <p:cNvSpPr txBox="1">
            <a:spLocks/>
          </p:cNvSpPr>
          <p:nvPr/>
        </p:nvSpPr>
        <p:spPr>
          <a:xfrm>
            <a:off x="781092" y="716400"/>
            <a:ext cx="704100" cy="46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1pPr>
            <a:lvl2pPr marR="0" lvl="1"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2pPr>
            <a:lvl3pPr marR="0" lvl="2"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3pPr>
            <a:lvl4pPr marR="0" lvl="3"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4pPr>
            <a:lvl5pPr marR="0" lvl="4"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5pPr>
            <a:lvl6pPr marR="0" lvl="5"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6pPr>
            <a:lvl7pPr marR="0" lvl="6"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7pPr>
            <a:lvl8pPr marR="0" lvl="7"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8pPr>
            <a:lvl9pPr marR="0" lvl="8"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9pPr>
          </a:lstStyle>
          <a:p>
            <a:r>
              <a:rPr lang="en" dirty="0"/>
              <a:t>05</a:t>
            </a:r>
          </a:p>
        </p:txBody>
      </p:sp>
      <p:sp>
        <p:nvSpPr>
          <p:cNvPr id="850" name="Google Shape;868;p34">
            <a:extLst>
              <a:ext uri="{FF2B5EF4-FFF2-40B4-BE49-F238E27FC236}">
                <a16:creationId xmlns:a16="http://schemas.microsoft.com/office/drawing/2014/main" id="{1E315AA7-DCCB-0613-4CA7-4EDB88A22352}"/>
              </a:ext>
            </a:extLst>
          </p:cNvPr>
          <p:cNvSpPr txBox="1">
            <a:spLocks/>
          </p:cNvSpPr>
          <p:nvPr/>
        </p:nvSpPr>
        <p:spPr>
          <a:xfrm>
            <a:off x="1623699" y="1657301"/>
            <a:ext cx="2583987" cy="42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1pPr>
            <a:lvl2pPr marL="914400" marR="0" lvl="1"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2pPr>
            <a:lvl3pPr marL="1371600" marR="0" lvl="2"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3pPr>
            <a:lvl4pPr marL="1828800" marR="0" lvl="3"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4pPr>
            <a:lvl5pPr marL="2286000" marR="0" lvl="4"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5pPr>
            <a:lvl6pPr marL="2743200" marR="0" lvl="5"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6pPr>
            <a:lvl7pPr marL="3200400" marR="0" lvl="6"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7pPr>
            <a:lvl8pPr marL="3657600" marR="0" lvl="7"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8pPr>
            <a:lvl9pPr marL="4114800" marR="0" lvl="8"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9pPr>
          </a:lstStyle>
          <a:p>
            <a:pPr marL="0" indent="0"/>
            <a:r>
              <a:rPr lang="fr-FR" dirty="0"/>
              <a:t>Taux d'abandon scolaire</a:t>
            </a:r>
          </a:p>
        </p:txBody>
      </p:sp>
      <p:sp>
        <p:nvSpPr>
          <p:cNvPr id="851" name="Google Shape;869;p34">
            <a:extLst>
              <a:ext uri="{FF2B5EF4-FFF2-40B4-BE49-F238E27FC236}">
                <a16:creationId xmlns:a16="http://schemas.microsoft.com/office/drawing/2014/main" id="{0B60E22A-9459-C4FA-CF3F-F7AD87837BAD}"/>
              </a:ext>
            </a:extLst>
          </p:cNvPr>
          <p:cNvSpPr txBox="1">
            <a:spLocks/>
          </p:cNvSpPr>
          <p:nvPr/>
        </p:nvSpPr>
        <p:spPr>
          <a:xfrm>
            <a:off x="781092" y="1781930"/>
            <a:ext cx="704100" cy="46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1pPr>
            <a:lvl2pPr marR="0" lvl="1"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2pPr>
            <a:lvl3pPr marR="0" lvl="2"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3pPr>
            <a:lvl4pPr marR="0" lvl="3"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4pPr>
            <a:lvl5pPr marR="0" lvl="4"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5pPr>
            <a:lvl6pPr marR="0" lvl="5"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6pPr>
            <a:lvl7pPr marR="0" lvl="6"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7pPr>
            <a:lvl8pPr marR="0" lvl="7"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8pPr>
            <a:lvl9pPr marR="0" lvl="8"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9pPr>
          </a:lstStyle>
          <a:p>
            <a:r>
              <a:rPr lang="en" dirty="0"/>
              <a:t>06</a:t>
            </a:r>
          </a:p>
        </p:txBody>
      </p:sp>
      <p:sp>
        <p:nvSpPr>
          <p:cNvPr id="852" name="Google Shape;871;p34">
            <a:extLst>
              <a:ext uri="{FF2B5EF4-FFF2-40B4-BE49-F238E27FC236}">
                <a16:creationId xmlns:a16="http://schemas.microsoft.com/office/drawing/2014/main" id="{B94A7701-6E0C-7000-91D1-FC35E87AFBB3}"/>
              </a:ext>
            </a:extLst>
          </p:cNvPr>
          <p:cNvSpPr txBox="1">
            <a:spLocks/>
          </p:cNvSpPr>
          <p:nvPr/>
        </p:nvSpPr>
        <p:spPr>
          <a:xfrm>
            <a:off x="1671319" y="2817572"/>
            <a:ext cx="2046900" cy="42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1pPr>
            <a:lvl2pPr marL="914400" marR="0" lvl="1"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2pPr>
            <a:lvl3pPr marL="1371600" marR="0" lvl="2"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3pPr>
            <a:lvl4pPr marL="1828800" marR="0" lvl="3"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4pPr>
            <a:lvl5pPr marL="2286000" marR="0" lvl="4"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5pPr>
            <a:lvl6pPr marL="2743200" marR="0" lvl="5"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6pPr>
            <a:lvl7pPr marL="3200400" marR="0" lvl="6"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7pPr>
            <a:lvl8pPr marL="3657600" marR="0" lvl="7"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8pPr>
            <a:lvl9pPr marL="4114800" marR="0" lvl="8"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9pPr>
          </a:lstStyle>
          <a:p>
            <a:pPr marL="0" indent="0"/>
            <a:r>
              <a:rPr lang="fr-FR" dirty="0"/>
              <a:t>Analphabétisme</a:t>
            </a:r>
          </a:p>
        </p:txBody>
      </p:sp>
      <p:sp>
        <p:nvSpPr>
          <p:cNvPr id="853" name="Google Shape;872;p34">
            <a:extLst>
              <a:ext uri="{FF2B5EF4-FFF2-40B4-BE49-F238E27FC236}">
                <a16:creationId xmlns:a16="http://schemas.microsoft.com/office/drawing/2014/main" id="{52694F1B-E774-C170-86A4-24A7BE7BCD4A}"/>
              </a:ext>
            </a:extLst>
          </p:cNvPr>
          <p:cNvSpPr txBox="1">
            <a:spLocks/>
          </p:cNvSpPr>
          <p:nvPr/>
        </p:nvSpPr>
        <p:spPr>
          <a:xfrm>
            <a:off x="781092" y="2847460"/>
            <a:ext cx="704100" cy="46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1pPr>
            <a:lvl2pPr marR="0" lvl="1"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2pPr>
            <a:lvl3pPr marR="0" lvl="2"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3pPr>
            <a:lvl4pPr marR="0" lvl="3"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4pPr>
            <a:lvl5pPr marR="0" lvl="4"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5pPr>
            <a:lvl6pPr marR="0" lvl="5"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6pPr>
            <a:lvl7pPr marR="0" lvl="6"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7pPr>
            <a:lvl8pPr marR="0" lvl="7"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8pPr>
            <a:lvl9pPr marR="0" lvl="8"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9pPr>
          </a:lstStyle>
          <a:p>
            <a:r>
              <a:rPr lang="en" dirty="0"/>
              <a:t>07</a:t>
            </a:r>
          </a:p>
        </p:txBody>
      </p:sp>
      <p:sp>
        <p:nvSpPr>
          <p:cNvPr id="854" name="Google Shape;874;p34">
            <a:extLst>
              <a:ext uri="{FF2B5EF4-FFF2-40B4-BE49-F238E27FC236}">
                <a16:creationId xmlns:a16="http://schemas.microsoft.com/office/drawing/2014/main" id="{1262696C-10FC-5E76-2A7D-09DEBEA377BC}"/>
              </a:ext>
            </a:extLst>
          </p:cNvPr>
          <p:cNvSpPr txBox="1">
            <a:spLocks/>
          </p:cNvSpPr>
          <p:nvPr/>
        </p:nvSpPr>
        <p:spPr>
          <a:xfrm>
            <a:off x="1642573" y="3789119"/>
            <a:ext cx="2656841" cy="42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1pPr>
            <a:lvl2pPr marL="914400" marR="0" lvl="1"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2pPr>
            <a:lvl3pPr marL="1371600" marR="0" lvl="2"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3pPr>
            <a:lvl4pPr marL="1828800" marR="0" lvl="3"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4pPr>
            <a:lvl5pPr marL="2286000" marR="0" lvl="4"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5pPr>
            <a:lvl6pPr marL="2743200" marR="0" lvl="5"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6pPr>
            <a:lvl7pPr marL="3200400" marR="0" lvl="6"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7pPr>
            <a:lvl8pPr marL="3657600" marR="0" lvl="7"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8pPr>
            <a:lvl9pPr marL="4114800" marR="0" lvl="8"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9pPr>
          </a:lstStyle>
          <a:p>
            <a:pPr marL="0" indent="0"/>
            <a:r>
              <a:rPr lang="fr-FR" dirty="0"/>
              <a:t>Dépenses publiques en éducation </a:t>
            </a:r>
          </a:p>
        </p:txBody>
      </p:sp>
      <p:sp>
        <p:nvSpPr>
          <p:cNvPr id="855" name="Google Shape;875;p34">
            <a:extLst>
              <a:ext uri="{FF2B5EF4-FFF2-40B4-BE49-F238E27FC236}">
                <a16:creationId xmlns:a16="http://schemas.microsoft.com/office/drawing/2014/main" id="{4C4E2488-FEFF-1B35-1A85-7A4E9F93DCA1}"/>
              </a:ext>
            </a:extLst>
          </p:cNvPr>
          <p:cNvSpPr txBox="1">
            <a:spLocks/>
          </p:cNvSpPr>
          <p:nvPr/>
        </p:nvSpPr>
        <p:spPr>
          <a:xfrm>
            <a:off x="781092" y="3912989"/>
            <a:ext cx="704100" cy="46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1pPr>
            <a:lvl2pPr marR="0" lvl="1"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2pPr>
            <a:lvl3pPr marR="0" lvl="2"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3pPr>
            <a:lvl4pPr marR="0" lvl="3"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4pPr>
            <a:lvl5pPr marR="0" lvl="4"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5pPr>
            <a:lvl6pPr marR="0" lvl="5"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6pPr>
            <a:lvl7pPr marR="0" lvl="6"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7pPr>
            <a:lvl8pPr marR="0" lvl="7"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8pPr>
            <a:lvl9pPr marR="0" lvl="8"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9pPr>
          </a:lstStyle>
          <a:p>
            <a:r>
              <a:rPr lang="en" dirty="0"/>
              <a:t>08</a:t>
            </a:r>
          </a:p>
        </p:txBody>
      </p:sp>
      <p:cxnSp>
        <p:nvCxnSpPr>
          <p:cNvPr id="856" name="Google Shape;882;p34">
            <a:extLst>
              <a:ext uri="{FF2B5EF4-FFF2-40B4-BE49-F238E27FC236}">
                <a16:creationId xmlns:a16="http://schemas.microsoft.com/office/drawing/2014/main" id="{2CC4BC86-6411-D50E-6396-77DF61EA0479}"/>
              </a:ext>
            </a:extLst>
          </p:cNvPr>
          <p:cNvCxnSpPr>
            <a:cxnSpLocks/>
          </p:cNvCxnSpPr>
          <p:nvPr/>
        </p:nvCxnSpPr>
        <p:spPr>
          <a:xfrm>
            <a:off x="849167" y="1481770"/>
            <a:ext cx="2901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83;p34">
            <a:extLst>
              <a:ext uri="{FF2B5EF4-FFF2-40B4-BE49-F238E27FC236}">
                <a16:creationId xmlns:a16="http://schemas.microsoft.com/office/drawing/2014/main" id="{B7398A04-03AC-F49A-8FFD-0F2473D41F1A}"/>
              </a:ext>
            </a:extLst>
          </p:cNvPr>
          <p:cNvCxnSpPr>
            <a:cxnSpLocks/>
          </p:cNvCxnSpPr>
          <p:nvPr/>
        </p:nvCxnSpPr>
        <p:spPr>
          <a:xfrm>
            <a:off x="849167" y="2550282"/>
            <a:ext cx="29016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84;p34">
            <a:extLst>
              <a:ext uri="{FF2B5EF4-FFF2-40B4-BE49-F238E27FC236}">
                <a16:creationId xmlns:a16="http://schemas.microsoft.com/office/drawing/2014/main" id="{42FB09D6-570F-106D-952D-22374236FB13}"/>
              </a:ext>
            </a:extLst>
          </p:cNvPr>
          <p:cNvCxnSpPr>
            <a:cxnSpLocks/>
          </p:cNvCxnSpPr>
          <p:nvPr/>
        </p:nvCxnSpPr>
        <p:spPr>
          <a:xfrm>
            <a:off x="849167" y="3618795"/>
            <a:ext cx="2901600" cy="0"/>
          </a:xfrm>
          <a:prstGeom prst="straightConnector1">
            <a:avLst/>
          </a:prstGeom>
          <a:noFill/>
          <a:ln w="19050" cap="flat" cmpd="sng">
            <a:solidFill>
              <a:schemeClr val="lt2"/>
            </a:solidFill>
            <a:prstDash val="solid"/>
            <a:round/>
            <a:headEnd type="none" w="med" len="med"/>
            <a:tailEnd type="none" w="med" len="med"/>
          </a:ln>
        </p:spPr>
      </p:cxnSp>
      <p:sp>
        <p:nvSpPr>
          <p:cNvPr id="2" name="Google Shape;842;p32" descr="&#10;">
            <a:extLst>
              <a:ext uri="{FF2B5EF4-FFF2-40B4-BE49-F238E27FC236}">
                <a16:creationId xmlns:a16="http://schemas.microsoft.com/office/drawing/2014/main" id="{60EE5F19-69C8-8882-53AC-D010FF997A79}"/>
              </a:ext>
            </a:extLst>
          </p:cNvPr>
          <p:cNvSpPr/>
          <p:nvPr/>
        </p:nvSpPr>
        <p:spPr>
          <a:xfrm rot="5400000">
            <a:off x="1773740" y="2183014"/>
            <a:ext cx="5481094" cy="744678"/>
          </a:xfrm>
          <a:custGeom>
            <a:avLst/>
            <a:gdLst/>
            <a:ahLst/>
            <a:cxnLst/>
            <a:rect l="l" t="t" r="r" b="b"/>
            <a:pathLst>
              <a:path w="72713" h="41029" extrusionOk="0">
                <a:moveTo>
                  <a:pt x="3478" y="0"/>
                </a:moveTo>
                <a:lnTo>
                  <a:pt x="1251" y="905"/>
                </a:lnTo>
                <a:lnTo>
                  <a:pt x="1" y="417"/>
                </a:lnTo>
                <a:lnTo>
                  <a:pt x="1" y="39433"/>
                </a:lnTo>
                <a:lnTo>
                  <a:pt x="1" y="40207"/>
                </a:lnTo>
                <a:lnTo>
                  <a:pt x="215" y="40124"/>
                </a:lnTo>
                <a:lnTo>
                  <a:pt x="2442" y="41029"/>
                </a:lnTo>
                <a:lnTo>
                  <a:pt x="4668" y="40124"/>
                </a:lnTo>
                <a:lnTo>
                  <a:pt x="6895" y="41029"/>
                </a:lnTo>
                <a:lnTo>
                  <a:pt x="9121" y="40124"/>
                </a:lnTo>
                <a:lnTo>
                  <a:pt x="11348" y="41029"/>
                </a:lnTo>
                <a:lnTo>
                  <a:pt x="13574" y="40124"/>
                </a:lnTo>
                <a:lnTo>
                  <a:pt x="15801" y="41029"/>
                </a:lnTo>
                <a:lnTo>
                  <a:pt x="18027" y="40124"/>
                </a:lnTo>
                <a:lnTo>
                  <a:pt x="20253" y="41029"/>
                </a:lnTo>
                <a:lnTo>
                  <a:pt x="22480" y="40124"/>
                </a:lnTo>
                <a:lnTo>
                  <a:pt x="24706" y="41029"/>
                </a:lnTo>
                <a:lnTo>
                  <a:pt x="26933" y="40124"/>
                </a:lnTo>
                <a:lnTo>
                  <a:pt x="29159" y="41029"/>
                </a:lnTo>
                <a:lnTo>
                  <a:pt x="31386" y="40124"/>
                </a:lnTo>
                <a:lnTo>
                  <a:pt x="33612" y="41029"/>
                </a:lnTo>
                <a:lnTo>
                  <a:pt x="35851" y="40124"/>
                </a:lnTo>
                <a:lnTo>
                  <a:pt x="38077" y="41029"/>
                </a:lnTo>
                <a:lnTo>
                  <a:pt x="40304" y="40124"/>
                </a:lnTo>
                <a:lnTo>
                  <a:pt x="42530" y="41029"/>
                </a:lnTo>
                <a:lnTo>
                  <a:pt x="44757" y="40124"/>
                </a:lnTo>
                <a:lnTo>
                  <a:pt x="46983" y="41029"/>
                </a:lnTo>
                <a:lnTo>
                  <a:pt x="49209" y="40124"/>
                </a:lnTo>
                <a:lnTo>
                  <a:pt x="51436" y="41029"/>
                </a:lnTo>
                <a:lnTo>
                  <a:pt x="53662" y="40124"/>
                </a:lnTo>
                <a:lnTo>
                  <a:pt x="55889" y="41029"/>
                </a:lnTo>
                <a:lnTo>
                  <a:pt x="58115" y="40124"/>
                </a:lnTo>
                <a:lnTo>
                  <a:pt x="60342" y="41029"/>
                </a:lnTo>
                <a:lnTo>
                  <a:pt x="62568" y="40124"/>
                </a:lnTo>
                <a:lnTo>
                  <a:pt x="64795" y="41029"/>
                </a:lnTo>
                <a:lnTo>
                  <a:pt x="67021" y="40124"/>
                </a:lnTo>
                <a:lnTo>
                  <a:pt x="69248" y="41029"/>
                </a:lnTo>
                <a:lnTo>
                  <a:pt x="71474" y="40124"/>
                </a:lnTo>
                <a:lnTo>
                  <a:pt x="72712" y="40612"/>
                </a:lnTo>
                <a:lnTo>
                  <a:pt x="72712" y="822"/>
                </a:lnTo>
                <a:lnTo>
                  <a:pt x="72510" y="905"/>
                </a:lnTo>
                <a:lnTo>
                  <a:pt x="70284" y="0"/>
                </a:lnTo>
                <a:lnTo>
                  <a:pt x="68057" y="905"/>
                </a:lnTo>
                <a:lnTo>
                  <a:pt x="65831" y="0"/>
                </a:lnTo>
                <a:lnTo>
                  <a:pt x="63604" y="905"/>
                </a:lnTo>
                <a:lnTo>
                  <a:pt x="61378" y="0"/>
                </a:lnTo>
                <a:lnTo>
                  <a:pt x="59151" y="905"/>
                </a:lnTo>
                <a:lnTo>
                  <a:pt x="56925" y="0"/>
                </a:lnTo>
                <a:lnTo>
                  <a:pt x="54698" y="905"/>
                </a:lnTo>
                <a:lnTo>
                  <a:pt x="52460" y="0"/>
                </a:lnTo>
                <a:lnTo>
                  <a:pt x="50233" y="905"/>
                </a:lnTo>
                <a:lnTo>
                  <a:pt x="48007" y="0"/>
                </a:lnTo>
                <a:lnTo>
                  <a:pt x="45780" y="905"/>
                </a:lnTo>
                <a:lnTo>
                  <a:pt x="43554" y="0"/>
                </a:lnTo>
                <a:lnTo>
                  <a:pt x="41328" y="905"/>
                </a:lnTo>
                <a:lnTo>
                  <a:pt x="39101" y="0"/>
                </a:lnTo>
                <a:lnTo>
                  <a:pt x="36875" y="905"/>
                </a:lnTo>
                <a:lnTo>
                  <a:pt x="34648" y="0"/>
                </a:lnTo>
                <a:lnTo>
                  <a:pt x="32422" y="905"/>
                </a:lnTo>
                <a:lnTo>
                  <a:pt x="30195" y="0"/>
                </a:lnTo>
                <a:lnTo>
                  <a:pt x="27969" y="905"/>
                </a:lnTo>
                <a:lnTo>
                  <a:pt x="25742" y="0"/>
                </a:lnTo>
                <a:lnTo>
                  <a:pt x="23516" y="905"/>
                </a:lnTo>
                <a:lnTo>
                  <a:pt x="21289" y="0"/>
                </a:lnTo>
                <a:lnTo>
                  <a:pt x="19063" y="905"/>
                </a:lnTo>
                <a:lnTo>
                  <a:pt x="16836" y="0"/>
                </a:lnTo>
                <a:lnTo>
                  <a:pt x="14610" y="905"/>
                </a:lnTo>
                <a:lnTo>
                  <a:pt x="12383" y="0"/>
                </a:lnTo>
                <a:lnTo>
                  <a:pt x="10157" y="905"/>
                </a:lnTo>
                <a:lnTo>
                  <a:pt x="7930" y="0"/>
                </a:lnTo>
                <a:lnTo>
                  <a:pt x="5704" y="905"/>
                </a:lnTo>
                <a:lnTo>
                  <a:pt x="3478" y="0"/>
                </a:lnTo>
                <a:close/>
              </a:path>
            </a:pathLst>
          </a:custGeom>
          <a:ln/>
        </p:spPr>
        <p:style>
          <a:lnRef idx="1">
            <a:schemeClr val="accent4"/>
          </a:lnRef>
          <a:fillRef idx="3">
            <a:schemeClr val="accent4"/>
          </a:fillRef>
          <a:effectRef idx="2">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accent5">
                    <a:lumMod val="60000"/>
                    <a:lumOff val="40000"/>
                  </a:schemeClr>
                </a:solidFill>
                <a:latin typeface="Delius" panose="020B0604020202020204" charset="0"/>
              </a:rPr>
              <a:t>Partie II </a:t>
            </a:r>
            <a:r>
              <a:rPr lang="fr-FR" sz="2400" dirty="0">
                <a:latin typeface="Delius" panose="020B0604020202020204" charset="0"/>
              </a:rPr>
              <a:t>: les Indicateurs</a:t>
            </a:r>
            <a:endParaRPr sz="2400" dirty="0">
              <a:latin typeface="Delius" panose="020B0604020202020204" charset="0"/>
            </a:endParaRPr>
          </a:p>
        </p:txBody>
      </p:sp>
      <p:sp>
        <p:nvSpPr>
          <p:cNvPr id="915" name="Google Shape;860;p34">
            <a:extLst>
              <a:ext uri="{FF2B5EF4-FFF2-40B4-BE49-F238E27FC236}">
                <a16:creationId xmlns:a16="http://schemas.microsoft.com/office/drawing/2014/main" id="{04AC3669-E24D-0DA3-252C-C5886300498B}"/>
              </a:ext>
            </a:extLst>
          </p:cNvPr>
          <p:cNvSpPr/>
          <p:nvPr/>
        </p:nvSpPr>
        <p:spPr>
          <a:xfrm>
            <a:off x="5082586" y="1701025"/>
            <a:ext cx="627339" cy="72530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861;p34">
            <a:extLst>
              <a:ext uri="{FF2B5EF4-FFF2-40B4-BE49-F238E27FC236}">
                <a16:creationId xmlns:a16="http://schemas.microsoft.com/office/drawing/2014/main" id="{0BAFB8CE-5A9F-BFDD-0029-AE1F837899DF}"/>
              </a:ext>
            </a:extLst>
          </p:cNvPr>
          <p:cNvSpPr/>
          <p:nvPr/>
        </p:nvSpPr>
        <p:spPr>
          <a:xfrm>
            <a:off x="5082586" y="2769537"/>
            <a:ext cx="627339" cy="72530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862;p34">
            <a:extLst>
              <a:ext uri="{FF2B5EF4-FFF2-40B4-BE49-F238E27FC236}">
                <a16:creationId xmlns:a16="http://schemas.microsoft.com/office/drawing/2014/main" id="{0644DE30-50E3-C914-3E62-804154B3020F}"/>
              </a:ext>
            </a:extLst>
          </p:cNvPr>
          <p:cNvSpPr/>
          <p:nvPr/>
        </p:nvSpPr>
        <p:spPr>
          <a:xfrm>
            <a:off x="5082586" y="3838050"/>
            <a:ext cx="644744" cy="725297"/>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863;p34">
            <a:extLst>
              <a:ext uri="{FF2B5EF4-FFF2-40B4-BE49-F238E27FC236}">
                <a16:creationId xmlns:a16="http://schemas.microsoft.com/office/drawing/2014/main" id="{0235D511-71BA-EB3A-D0DE-635E255DA018}"/>
              </a:ext>
            </a:extLst>
          </p:cNvPr>
          <p:cNvSpPr/>
          <p:nvPr/>
        </p:nvSpPr>
        <p:spPr>
          <a:xfrm>
            <a:off x="5082586" y="632512"/>
            <a:ext cx="627339" cy="72530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865;p34">
            <a:extLst>
              <a:ext uri="{FF2B5EF4-FFF2-40B4-BE49-F238E27FC236}">
                <a16:creationId xmlns:a16="http://schemas.microsoft.com/office/drawing/2014/main" id="{7290192D-B5ED-784C-0C6C-79915B4E1993}"/>
              </a:ext>
            </a:extLst>
          </p:cNvPr>
          <p:cNvSpPr txBox="1">
            <a:spLocks/>
          </p:cNvSpPr>
          <p:nvPr/>
        </p:nvSpPr>
        <p:spPr>
          <a:xfrm>
            <a:off x="5899614" y="632512"/>
            <a:ext cx="2500408" cy="725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1pPr>
            <a:lvl2pPr marL="914400" marR="0" lvl="1"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2pPr>
            <a:lvl3pPr marL="1371600" marR="0" lvl="2"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3pPr>
            <a:lvl4pPr marL="1828800" marR="0" lvl="3"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4pPr>
            <a:lvl5pPr marL="2286000" marR="0" lvl="4"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5pPr>
            <a:lvl6pPr marL="2743200" marR="0" lvl="5"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6pPr>
            <a:lvl7pPr marL="3200400" marR="0" lvl="6"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7pPr>
            <a:lvl8pPr marL="3657600" marR="0" lvl="7"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8pPr>
            <a:lvl9pPr marL="4114800" marR="0" lvl="8"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9pPr>
          </a:lstStyle>
          <a:p>
            <a:pPr marL="0" indent="0"/>
            <a:r>
              <a:rPr lang="fr-FR" dirty="0"/>
              <a:t>Statistiques des secteurs…</a:t>
            </a:r>
          </a:p>
        </p:txBody>
      </p:sp>
      <p:sp>
        <p:nvSpPr>
          <p:cNvPr id="920" name="Google Shape;866;p34">
            <a:extLst>
              <a:ext uri="{FF2B5EF4-FFF2-40B4-BE49-F238E27FC236}">
                <a16:creationId xmlns:a16="http://schemas.microsoft.com/office/drawing/2014/main" id="{59265003-E1B8-262A-1849-96950752D1DF}"/>
              </a:ext>
            </a:extLst>
          </p:cNvPr>
          <p:cNvSpPr txBox="1">
            <a:spLocks/>
          </p:cNvSpPr>
          <p:nvPr/>
        </p:nvSpPr>
        <p:spPr>
          <a:xfrm>
            <a:off x="5038132" y="716399"/>
            <a:ext cx="700126" cy="536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1pPr>
            <a:lvl2pPr marR="0" lvl="1"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2pPr>
            <a:lvl3pPr marR="0" lvl="2"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3pPr>
            <a:lvl4pPr marR="0" lvl="3"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4pPr>
            <a:lvl5pPr marR="0" lvl="4"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5pPr>
            <a:lvl6pPr marR="0" lvl="5"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6pPr>
            <a:lvl7pPr marR="0" lvl="6"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7pPr>
            <a:lvl8pPr marR="0" lvl="7"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8pPr>
            <a:lvl9pPr marR="0" lvl="8"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9pPr>
          </a:lstStyle>
          <a:p>
            <a:r>
              <a:rPr lang="en" dirty="0"/>
              <a:t>09</a:t>
            </a:r>
          </a:p>
        </p:txBody>
      </p:sp>
      <p:sp>
        <p:nvSpPr>
          <p:cNvPr id="921" name="Google Shape;868;p34">
            <a:extLst>
              <a:ext uri="{FF2B5EF4-FFF2-40B4-BE49-F238E27FC236}">
                <a16:creationId xmlns:a16="http://schemas.microsoft.com/office/drawing/2014/main" id="{6BE7A051-A0E2-7064-714A-476384CB613B}"/>
              </a:ext>
            </a:extLst>
          </p:cNvPr>
          <p:cNvSpPr txBox="1">
            <a:spLocks/>
          </p:cNvSpPr>
          <p:nvPr/>
        </p:nvSpPr>
        <p:spPr>
          <a:xfrm>
            <a:off x="5899613" y="1696097"/>
            <a:ext cx="2716067" cy="42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1pPr>
            <a:lvl2pPr marL="914400" marR="0" lvl="1"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2pPr>
            <a:lvl3pPr marL="1371600" marR="0" lvl="2"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3pPr>
            <a:lvl4pPr marL="1828800" marR="0" lvl="3"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4pPr>
            <a:lvl5pPr marL="2286000" marR="0" lvl="4"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5pPr>
            <a:lvl6pPr marL="2743200" marR="0" lvl="5"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6pPr>
            <a:lvl7pPr marL="3200400" marR="0" lvl="6"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7pPr>
            <a:lvl8pPr marL="3657600" marR="0" lvl="7"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8pPr>
            <a:lvl9pPr marL="4114800" marR="0" lvl="8"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9pPr>
          </a:lstStyle>
          <a:p>
            <a:pPr marL="0" indent="0"/>
            <a:r>
              <a:rPr lang="fr-FR" dirty="0"/>
              <a:t>Evolution des scolarisés par niveau</a:t>
            </a:r>
          </a:p>
        </p:txBody>
      </p:sp>
      <p:sp>
        <p:nvSpPr>
          <p:cNvPr id="922" name="Google Shape;869;p34">
            <a:extLst>
              <a:ext uri="{FF2B5EF4-FFF2-40B4-BE49-F238E27FC236}">
                <a16:creationId xmlns:a16="http://schemas.microsoft.com/office/drawing/2014/main" id="{E007655F-0217-B8B4-B03D-4464580FCA07}"/>
              </a:ext>
            </a:extLst>
          </p:cNvPr>
          <p:cNvSpPr txBox="1">
            <a:spLocks/>
          </p:cNvSpPr>
          <p:nvPr/>
        </p:nvSpPr>
        <p:spPr>
          <a:xfrm>
            <a:off x="5038132" y="1781929"/>
            <a:ext cx="700126" cy="536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1pPr>
            <a:lvl2pPr marR="0" lvl="1"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2pPr>
            <a:lvl3pPr marR="0" lvl="2"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3pPr>
            <a:lvl4pPr marR="0" lvl="3"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4pPr>
            <a:lvl5pPr marR="0" lvl="4"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5pPr>
            <a:lvl6pPr marR="0" lvl="5"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6pPr>
            <a:lvl7pPr marR="0" lvl="6"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7pPr>
            <a:lvl8pPr marR="0" lvl="7"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8pPr>
            <a:lvl9pPr marR="0" lvl="8"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9pPr>
          </a:lstStyle>
          <a:p>
            <a:r>
              <a:rPr lang="en" dirty="0"/>
              <a:t>10</a:t>
            </a:r>
          </a:p>
        </p:txBody>
      </p:sp>
      <p:sp>
        <p:nvSpPr>
          <p:cNvPr id="923" name="Google Shape;871;p34">
            <a:extLst>
              <a:ext uri="{FF2B5EF4-FFF2-40B4-BE49-F238E27FC236}">
                <a16:creationId xmlns:a16="http://schemas.microsoft.com/office/drawing/2014/main" id="{462776CB-CBBA-04BE-93B4-E6F86F9049A0}"/>
              </a:ext>
            </a:extLst>
          </p:cNvPr>
          <p:cNvSpPr txBox="1">
            <a:spLocks/>
          </p:cNvSpPr>
          <p:nvPr/>
        </p:nvSpPr>
        <p:spPr>
          <a:xfrm>
            <a:off x="5834926" y="2579114"/>
            <a:ext cx="2471824" cy="4842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1pPr>
            <a:lvl2pPr marL="914400" marR="0" lvl="1"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2pPr>
            <a:lvl3pPr marL="1371600" marR="0" lvl="2"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3pPr>
            <a:lvl4pPr marL="1828800" marR="0" lvl="3"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4pPr>
            <a:lvl5pPr marL="2286000" marR="0" lvl="4"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5pPr>
            <a:lvl6pPr marL="2743200" marR="0" lvl="5"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6pPr>
            <a:lvl7pPr marL="3200400" marR="0" lvl="6"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7pPr>
            <a:lvl8pPr marL="3657600" marR="0" lvl="7"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8pPr>
            <a:lvl9pPr marL="4114800" marR="0" lvl="8"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9pPr>
          </a:lstStyle>
          <a:p>
            <a:pPr marL="0" indent="0"/>
            <a:r>
              <a:rPr lang="fr-FR" dirty="0"/>
              <a:t>Niveau d'étude de la population âgée de 25 ans et pus</a:t>
            </a:r>
          </a:p>
        </p:txBody>
      </p:sp>
      <p:sp>
        <p:nvSpPr>
          <p:cNvPr id="924" name="Google Shape;872;p34">
            <a:extLst>
              <a:ext uri="{FF2B5EF4-FFF2-40B4-BE49-F238E27FC236}">
                <a16:creationId xmlns:a16="http://schemas.microsoft.com/office/drawing/2014/main" id="{1EA31474-5D51-8608-7D6E-8DB6DECB72C5}"/>
              </a:ext>
            </a:extLst>
          </p:cNvPr>
          <p:cNvSpPr txBox="1">
            <a:spLocks/>
          </p:cNvSpPr>
          <p:nvPr/>
        </p:nvSpPr>
        <p:spPr>
          <a:xfrm>
            <a:off x="5038132" y="2847459"/>
            <a:ext cx="700126" cy="536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1pPr>
            <a:lvl2pPr marR="0" lvl="1"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2pPr>
            <a:lvl3pPr marR="0" lvl="2"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3pPr>
            <a:lvl4pPr marR="0" lvl="3"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4pPr>
            <a:lvl5pPr marR="0" lvl="4"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5pPr>
            <a:lvl6pPr marR="0" lvl="5"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6pPr>
            <a:lvl7pPr marR="0" lvl="6"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7pPr>
            <a:lvl8pPr marR="0" lvl="7"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8pPr>
            <a:lvl9pPr marR="0" lvl="8"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9pPr>
          </a:lstStyle>
          <a:p>
            <a:r>
              <a:rPr lang="en" dirty="0"/>
              <a:t>11</a:t>
            </a:r>
          </a:p>
        </p:txBody>
      </p:sp>
      <p:sp>
        <p:nvSpPr>
          <p:cNvPr id="925" name="Google Shape;874;p34">
            <a:extLst>
              <a:ext uri="{FF2B5EF4-FFF2-40B4-BE49-F238E27FC236}">
                <a16:creationId xmlns:a16="http://schemas.microsoft.com/office/drawing/2014/main" id="{35071FC2-183A-A5A3-A1DD-EBE1320C403D}"/>
              </a:ext>
            </a:extLst>
          </p:cNvPr>
          <p:cNvSpPr txBox="1">
            <a:spLocks/>
          </p:cNvSpPr>
          <p:nvPr/>
        </p:nvSpPr>
        <p:spPr>
          <a:xfrm>
            <a:off x="5899613" y="3725489"/>
            <a:ext cx="2091817" cy="4842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1pPr>
            <a:lvl2pPr marL="914400" marR="0" lvl="1"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2pPr>
            <a:lvl3pPr marL="1371600" marR="0" lvl="2"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3pPr>
            <a:lvl4pPr marL="1828800" marR="0" lvl="3"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4pPr>
            <a:lvl5pPr marL="2286000" marR="0" lvl="4"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5pPr>
            <a:lvl6pPr marL="2743200" marR="0" lvl="5"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6pPr>
            <a:lvl7pPr marL="3200400" marR="0" lvl="6"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7pPr>
            <a:lvl8pPr marL="3657600" marR="0" lvl="7"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8pPr>
            <a:lvl9pPr marL="4114800" marR="0" lvl="8"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9pPr>
          </a:lstStyle>
          <a:p>
            <a:pPr marL="0" indent="0"/>
            <a:r>
              <a:rPr lang="fr-FR" sz="1800" dirty="0"/>
              <a:t>Effectifs des enseignants</a:t>
            </a:r>
          </a:p>
        </p:txBody>
      </p:sp>
      <p:sp>
        <p:nvSpPr>
          <p:cNvPr id="926" name="Google Shape;875;p34">
            <a:extLst>
              <a:ext uri="{FF2B5EF4-FFF2-40B4-BE49-F238E27FC236}">
                <a16:creationId xmlns:a16="http://schemas.microsoft.com/office/drawing/2014/main" id="{7AF374D5-127B-8917-C8D4-A1CA2F99D23A}"/>
              </a:ext>
            </a:extLst>
          </p:cNvPr>
          <p:cNvSpPr txBox="1">
            <a:spLocks/>
          </p:cNvSpPr>
          <p:nvPr/>
        </p:nvSpPr>
        <p:spPr>
          <a:xfrm>
            <a:off x="5038131" y="3912989"/>
            <a:ext cx="719551" cy="5367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1pPr>
            <a:lvl2pPr marR="0" lvl="1"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2pPr>
            <a:lvl3pPr marR="0" lvl="2"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3pPr>
            <a:lvl4pPr marR="0" lvl="3"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4pPr>
            <a:lvl5pPr marR="0" lvl="4"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5pPr>
            <a:lvl6pPr marR="0" lvl="5"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6pPr>
            <a:lvl7pPr marR="0" lvl="6"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7pPr>
            <a:lvl8pPr marR="0" lvl="7"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8pPr>
            <a:lvl9pPr marR="0" lvl="8"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9pPr>
          </a:lstStyle>
          <a:p>
            <a:r>
              <a:rPr lang="en" dirty="0"/>
              <a:t>12</a:t>
            </a:r>
          </a:p>
        </p:txBody>
      </p:sp>
      <p:cxnSp>
        <p:nvCxnSpPr>
          <p:cNvPr id="927" name="Google Shape;882;p34">
            <a:extLst>
              <a:ext uri="{FF2B5EF4-FFF2-40B4-BE49-F238E27FC236}">
                <a16:creationId xmlns:a16="http://schemas.microsoft.com/office/drawing/2014/main" id="{B71D74F4-EEF7-F06A-ECDA-A80A89CE167C}"/>
              </a:ext>
            </a:extLst>
          </p:cNvPr>
          <p:cNvCxnSpPr>
            <a:cxnSpLocks/>
          </p:cNvCxnSpPr>
          <p:nvPr/>
        </p:nvCxnSpPr>
        <p:spPr>
          <a:xfrm>
            <a:off x="5106207" y="1481770"/>
            <a:ext cx="2885223" cy="0"/>
          </a:xfrm>
          <a:prstGeom prst="straightConnector1">
            <a:avLst/>
          </a:prstGeom>
          <a:noFill/>
          <a:ln w="19050" cap="flat" cmpd="sng">
            <a:solidFill>
              <a:schemeClr val="lt2"/>
            </a:solidFill>
            <a:prstDash val="solid"/>
            <a:round/>
            <a:headEnd type="none" w="med" len="med"/>
            <a:tailEnd type="none" w="med" len="med"/>
          </a:ln>
        </p:spPr>
      </p:cxnSp>
      <p:cxnSp>
        <p:nvCxnSpPr>
          <p:cNvPr id="928" name="Google Shape;883;p34">
            <a:extLst>
              <a:ext uri="{FF2B5EF4-FFF2-40B4-BE49-F238E27FC236}">
                <a16:creationId xmlns:a16="http://schemas.microsoft.com/office/drawing/2014/main" id="{BEBB57E9-5450-7AF5-0746-94197C1F0662}"/>
              </a:ext>
            </a:extLst>
          </p:cNvPr>
          <p:cNvCxnSpPr>
            <a:cxnSpLocks/>
          </p:cNvCxnSpPr>
          <p:nvPr/>
        </p:nvCxnSpPr>
        <p:spPr>
          <a:xfrm>
            <a:off x="5106207" y="2550282"/>
            <a:ext cx="2885223" cy="0"/>
          </a:xfrm>
          <a:prstGeom prst="straightConnector1">
            <a:avLst/>
          </a:prstGeom>
          <a:noFill/>
          <a:ln w="19050" cap="flat" cmpd="sng">
            <a:solidFill>
              <a:schemeClr val="lt2"/>
            </a:solidFill>
            <a:prstDash val="solid"/>
            <a:round/>
            <a:headEnd type="none" w="med" len="med"/>
            <a:tailEnd type="none" w="med" len="med"/>
          </a:ln>
        </p:spPr>
      </p:cxnSp>
      <p:cxnSp>
        <p:nvCxnSpPr>
          <p:cNvPr id="929" name="Google Shape;884;p34">
            <a:extLst>
              <a:ext uri="{FF2B5EF4-FFF2-40B4-BE49-F238E27FC236}">
                <a16:creationId xmlns:a16="http://schemas.microsoft.com/office/drawing/2014/main" id="{B82B4279-C477-2B69-744B-98281323A430}"/>
              </a:ext>
            </a:extLst>
          </p:cNvPr>
          <p:cNvCxnSpPr>
            <a:cxnSpLocks/>
          </p:cNvCxnSpPr>
          <p:nvPr/>
        </p:nvCxnSpPr>
        <p:spPr>
          <a:xfrm>
            <a:off x="5106207" y="3618795"/>
            <a:ext cx="2885223"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128095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72">
          <a:extLst>
            <a:ext uri="{FF2B5EF4-FFF2-40B4-BE49-F238E27FC236}">
              <a16:creationId xmlns:a16="http://schemas.microsoft.com/office/drawing/2014/main" id="{F8E636B2-1522-88B2-0BF0-8D04EED63706}"/>
            </a:ext>
          </a:extLst>
        </p:cNvPr>
        <p:cNvGrpSpPr/>
        <p:nvPr/>
      </p:nvGrpSpPr>
      <p:grpSpPr>
        <a:xfrm>
          <a:off x="0" y="0"/>
          <a:ext cx="0" cy="0"/>
          <a:chOff x="0" y="0"/>
          <a:chExt cx="0" cy="0"/>
        </a:xfrm>
      </p:grpSpPr>
      <p:sp>
        <p:nvSpPr>
          <p:cNvPr id="1473" name="Google Shape;1473;p57">
            <a:extLst>
              <a:ext uri="{FF2B5EF4-FFF2-40B4-BE49-F238E27FC236}">
                <a16:creationId xmlns:a16="http://schemas.microsoft.com/office/drawing/2014/main" id="{11FFB4E0-9451-6419-40B2-2FD5A14FFE85}"/>
              </a:ext>
            </a:extLst>
          </p:cNvPr>
          <p:cNvSpPr txBox="1">
            <a:spLocks noGrp="1"/>
          </p:cNvSpPr>
          <p:nvPr>
            <p:ph type="title"/>
          </p:nvPr>
        </p:nvSpPr>
        <p:spPr>
          <a:xfrm>
            <a:off x="713100" y="445025"/>
            <a:ext cx="3438000" cy="10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600" dirty="0"/>
              <a:t>Introduction aux organisations nationales du Maroc</a:t>
            </a:r>
          </a:p>
        </p:txBody>
      </p:sp>
      <p:sp>
        <p:nvSpPr>
          <p:cNvPr id="1474" name="Google Shape;1474;p57">
            <a:extLst>
              <a:ext uri="{FF2B5EF4-FFF2-40B4-BE49-F238E27FC236}">
                <a16:creationId xmlns:a16="http://schemas.microsoft.com/office/drawing/2014/main" id="{B6E479EE-778C-9029-5108-B523F82B3921}"/>
              </a:ext>
            </a:extLst>
          </p:cNvPr>
          <p:cNvSpPr/>
          <p:nvPr/>
        </p:nvSpPr>
        <p:spPr>
          <a:xfrm rot="1244805">
            <a:off x="6067811" y="2291416"/>
            <a:ext cx="1482831" cy="117118"/>
          </a:xfrm>
          <a:custGeom>
            <a:avLst/>
            <a:gdLst/>
            <a:ahLst/>
            <a:cxnLst/>
            <a:rect l="l" t="t" r="r" b="b"/>
            <a:pathLst>
              <a:path w="69990" h="5528" extrusionOk="0">
                <a:moveTo>
                  <a:pt x="29335" y="0"/>
                </a:moveTo>
                <a:cubicBezTo>
                  <a:pt x="29293" y="0"/>
                  <a:pt x="29210" y="0"/>
                  <a:pt x="29147" y="42"/>
                </a:cubicBezTo>
                <a:cubicBezTo>
                  <a:pt x="29021" y="63"/>
                  <a:pt x="28917" y="84"/>
                  <a:pt x="28791" y="105"/>
                </a:cubicBezTo>
                <a:cubicBezTo>
                  <a:pt x="28561" y="189"/>
                  <a:pt x="28310" y="272"/>
                  <a:pt x="28080" y="377"/>
                </a:cubicBezTo>
                <a:cubicBezTo>
                  <a:pt x="27891" y="461"/>
                  <a:pt x="27724" y="523"/>
                  <a:pt x="27536" y="628"/>
                </a:cubicBezTo>
                <a:cubicBezTo>
                  <a:pt x="27410" y="691"/>
                  <a:pt x="27264" y="775"/>
                  <a:pt x="27138" y="816"/>
                </a:cubicBezTo>
                <a:cubicBezTo>
                  <a:pt x="26929" y="921"/>
                  <a:pt x="26741" y="1026"/>
                  <a:pt x="26531" y="1130"/>
                </a:cubicBezTo>
                <a:cubicBezTo>
                  <a:pt x="26427" y="1193"/>
                  <a:pt x="26322" y="1235"/>
                  <a:pt x="26259" y="1298"/>
                </a:cubicBezTo>
                <a:cubicBezTo>
                  <a:pt x="26071" y="1402"/>
                  <a:pt x="25883" y="1528"/>
                  <a:pt x="25736" y="1632"/>
                </a:cubicBezTo>
                <a:cubicBezTo>
                  <a:pt x="25590" y="1716"/>
                  <a:pt x="25464" y="1779"/>
                  <a:pt x="25339" y="1884"/>
                </a:cubicBezTo>
                <a:cubicBezTo>
                  <a:pt x="25004" y="2093"/>
                  <a:pt x="24690" y="2344"/>
                  <a:pt x="24334" y="2553"/>
                </a:cubicBezTo>
                <a:cubicBezTo>
                  <a:pt x="23644" y="3013"/>
                  <a:pt x="22912" y="3495"/>
                  <a:pt x="22116" y="3829"/>
                </a:cubicBezTo>
                <a:cubicBezTo>
                  <a:pt x="21928" y="3913"/>
                  <a:pt x="21782" y="3955"/>
                  <a:pt x="21593" y="4039"/>
                </a:cubicBezTo>
                <a:cubicBezTo>
                  <a:pt x="21384" y="4122"/>
                  <a:pt x="21154" y="4164"/>
                  <a:pt x="20924" y="4185"/>
                </a:cubicBezTo>
                <a:cubicBezTo>
                  <a:pt x="20819" y="4185"/>
                  <a:pt x="20736" y="4227"/>
                  <a:pt x="20631" y="4227"/>
                </a:cubicBezTo>
                <a:cubicBezTo>
                  <a:pt x="20464" y="4227"/>
                  <a:pt x="20338" y="4227"/>
                  <a:pt x="20192" y="4185"/>
                </a:cubicBezTo>
                <a:cubicBezTo>
                  <a:pt x="19982" y="4164"/>
                  <a:pt x="19773" y="4122"/>
                  <a:pt x="19585" y="4039"/>
                </a:cubicBezTo>
                <a:cubicBezTo>
                  <a:pt x="19375" y="3934"/>
                  <a:pt x="19166" y="3808"/>
                  <a:pt x="18978" y="3662"/>
                </a:cubicBezTo>
                <a:cubicBezTo>
                  <a:pt x="18664" y="3432"/>
                  <a:pt x="18413" y="3139"/>
                  <a:pt x="18141" y="2867"/>
                </a:cubicBezTo>
                <a:cubicBezTo>
                  <a:pt x="18015" y="2720"/>
                  <a:pt x="17890" y="2574"/>
                  <a:pt x="17743" y="2448"/>
                </a:cubicBezTo>
                <a:cubicBezTo>
                  <a:pt x="17597" y="2281"/>
                  <a:pt x="17409" y="2135"/>
                  <a:pt x="17262" y="1967"/>
                </a:cubicBezTo>
                <a:cubicBezTo>
                  <a:pt x="17095" y="1842"/>
                  <a:pt x="16969" y="1737"/>
                  <a:pt x="16781" y="1653"/>
                </a:cubicBezTo>
                <a:cubicBezTo>
                  <a:pt x="16676" y="1612"/>
                  <a:pt x="16572" y="1570"/>
                  <a:pt x="16467" y="1528"/>
                </a:cubicBezTo>
                <a:cubicBezTo>
                  <a:pt x="16362" y="1507"/>
                  <a:pt x="16258" y="1465"/>
                  <a:pt x="16153" y="1465"/>
                </a:cubicBezTo>
                <a:cubicBezTo>
                  <a:pt x="16070" y="1465"/>
                  <a:pt x="16028" y="1465"/>
                  <a:pt x="15944" y="1507"/>
                </a:cubicBezTo>
                <a:cubicBezTo>
                  <a:pt x="15839" y="1528"/>
                  <a:pt x="15756" y="1549"/>
                  <a:pt x="15651" y="1612"/>
                </a:cubicBezTo>
                <a:cubicBezTo>
                  <a:pt x="15588" y="1653"/>
                  <a:pt x="15484" y="1716"/>
                  <a:pt x="15400" y="1758"/>
                </a:cubicBezTo>
                <a:cubicBezTo>
                  <a:pt x="15316" y="1842"/>
                  <a:pt x="15233" y="1925"/>
                  <a:pt x="15191" y="1988"/>
                </a:cubicBezTo>
                <a:cubicBezTo>
                  <a:pt x="15065" y="2156"/>
                  <a:pt x="14919" y="2302"/>
                  <a:pt x="14814" y="2469"/>
                </a:cubicBezTo>
                <a:cubicBezTo>
                  <a:pt x="14710" y="2595"/>
                  <a:pt x="14605" y="2700"/>
                  <a:pt x="14542" y="2825"/>
                </a:cubicBezTo>
                <a:cubicBezTo>
                  <a:pt x="14438" y="2972"/>
                  <a:pt x="14291" y="3118"/>
                  <a:pt x="14186" y="3244"/>
                </a:cubicBezTo>
                <a:cubicBezTo>
                  <a:pt x="13956" y="3536"/>
                  <a:pt x="13705" y="3767"/>
                  <a:pt x="13412" y="4018"/>
                </a:cubicBezTo>
                <a:cubicBezTo>
                  <a:pt x="13203" y="4164"/>
                  <a:pt x="12973" y="4290"/>
                  <a:pt x="12722" y="4436"/>
                </a:cubicBezTo>
                <a:cubicBezTo>
                  <a:pt x="12492" y="4499"/>
                  <a:pt x="12282" y="4562"/>
                  <a:pt x="12052" y="4604"/>
                </a:cubicBezTo>
                <a:cubicBezTo>
                  <a:pt x="11885" y="4625"/>
                  <a:pt x="11723" y="4635"/>
                  <a:pt x="11558" y="4635"/>
                </a:cubicBezTo>
                <a:cubicBezTo>
                  <a:pt x="11393" y="4635"/>
                  <a:pt x="11226" y="4625"/>
                  <a:pt x="11048" y="4604"/>
                </a:cubicBezTo>
                <a:cubicBezTo>
                  <a:pt x="10525" y="4541"/>
                  <a:pt x="10044" y="4373"/>
                  <a:pt x="9541" y="4164"/>
                </a:cubicBezTo>
                <a:cubicBezTo>
                  <a:pt x="9102" y="3955"/>
                  <a:pt x="8684" y="3746"/>
                  <a:pt x="8265" y="3495"/>
                </a:cubicBezTo>
                <a:cubicBezTo>
                  <a:pt x="8056" y="3348"/>
                  <a:pt x="7847" y="3223"/>
                  <a:pt x="7637" y="3076"/>
                </a:cubicBezTo>
                <a:cubicBezTo>
                  <a:pt x="7428" y="2930"/>
                  <a:pt x="7219" y="2783"/>
                  <a:pt x="7010" y="2658"/>
                </a:cubicBezTo>
                <a:cubicBezTo>
                  <a:pt x="6800" y="2490"/>
                  <a:pt x="6591" y="2365"/>
                  <a:pt x="6382" y="2239"/>
                </a:cubicBezTo>
                <a:cubicBezTo>
                  <a:pt x="6173" y="2093"/>
                  <a:pt x="5922" y="1967"/>
                  <a:pt x="5691" y="1863"/>
                </a:cubicBezTo>
                <a:cubicBezTo>
                  <a:pt x="5284" y="1669"/>
                  <a:pt x="4840" y="1546"/>
                  <a:pt x="4411" y="1546"/>
                </a:cubicBezTo>
                <a:cubicBezTo>
                  <a:pt x="4377" y="1546"/>
                  <a:pt x="4344" y="1547"/>
                  <a:pt x="4310" y="1549"/>
                </a:cubicBezTo>
                <a:cubicBezTo>
                  <a:pt x="4206" y="1549"/>
                  <a:pt x="4080" y="1570"/>
                  <a:pt x="3976" y="1570"/>
                </a:cubicBezTo>
                <a:cubicBezTo>
                  <a:pt x="3829" y="1612"/>
                  <a:pt x="3725" y="1632"/>
                  <a:pt x="3620" y="1653"/>
                </a:cubicBezTo>
                <a:cubicBezTo>
                  <a:pt x="3515" y="1674"/>
                  <a:pt x="3411" y="1737"/>
                  <a:pt x="3348" y="1758"/>
                </a:cubicBezTo>
                <a:cubicBezTo>
                  <a:pt x="3243" y="1821"/>
                  <a:pt x="3139" y="1863"/>
                  <a:pt x="3034" y="1884"/>
                </a:cubicBezTo>
                <a:cubicBezTo>
                  <a:pt x="2553" y="2093"/>
                  <a:pt x="2114" y="2344"/>
                  <a:pt x="1695" y="2616"/>
                </a:cubicBezTo>
                <a:cubicBezTo>
                  <a:pt x="1318" y="2888"/>
                  <a:pt x="963" y="3181"/>
                  <a:pt x="649" y="3516"/>
                </a:cubicBezTo>
                <a:cubicBezTo>
                  <a:pt x="481" y="3662"/>
                  <a:pt x="356" y="3829"/>
                  <a:pt x="230" y="3976"/>
                </a:cubicBezTo>
                <a:cubicBezTo>
                  <a:pt x="168" y="4060"/>
                  <a:pt x="126" y="4143"/>
                  <a:pt x="105" y="4248"/>
                </a:cubicBezTo>
                <a:cubicBezTo>
                  <a:pt x="105" y="4269"/>
                  <a:pt x="63" y="4332"/>
                  <a:pt x="63" y="4353"/>
                </a:cubicBezTo>
                <a:cubicBezTo>
                  <a:pt x="42" y="4436"/>
                  <a:pt x="42" y="4499"/>
                  <a:pt x="21" y="4583"/>
                </a:cubicBezTo>
                <a:cubicBezTo>
                  <a:pt x="0" y="4687"/>
                  <a:pt x="21" y="4792"/>
                  <a:pt x="105" y="4876"/>
                </a:cubicBezTo>
                <a:cubicBezTo>
                  <a:pt x="153" y="4940"/>
                  <a:pt x="225" y="4967"/>
                  <a:pt x="303" y="4967"/>
                </a:cubicBezTo>
                <a:cubicBezTo>
                  <a:pt x="327" y="4967"/>
                  <a:pt x="352" y="4964"/>
                  <a:pt x="377" y="4959"/>
                </a:cubicBezTo>
                <a:cubicBezTo>
                  <a:pt x="461" y="4917"/>
                  <a:pt x="523" y="4897"/>
                  <a:pt x="586" y="4897"/>
                </a:cubicBezTo>
                <a:cubicBezTo>
                  <a:pt x="691" y="4876"/>
                  <a:pt x="774" y="4813"/>
                  <a:pt x="879" y="4771"/>
                </a:cubicBezTo>
                <a:cubicBezTo>
                  <a:pt x="1005" y="4687"/>
                  <a:pt x="1067" y="4499"/>
                  <a:pt x="984" y="4373"/>
                </a:cubicBezTo>
                <a:cubicBezTo>
                  <a:pt x="942" y="4290"/>
                  <a:pt x="879" y="4269"/>
                  <a:pt x="795" y="4248"/>
                </a:cubicBezTo>
                <a:cubicBezTo>
                  <a:pt x="1067" y="3955"/>
                  <a:pt x="1360" y="3704"/>
                  <a:pt x="1632" y="3432"/>
                </a:cubicBezTo>
                <a:cubicBezTo>
                  <a:pt x="2134" y="3076"/>
                  <a:pt x="2658" y="2783"/>
                  <a:pt x="3202" y="2511"/>
                </a:cubicBezTo>
                <a:lnTo>
                  <a:pt x="3599" y="2365"/>
                </a:lnTo>
                <a:cubicBezTo>
                  <a:pt x="3766" y="2302"/>
                  <a:pt x="3913" y="2260"/>
                  <a:pt x="4101" y="2239"/>
                </a:cubicBezTo>
                <a:cubicBezTo>
                  <a:pt x="4174" y="2218"/>
                  <a:pt x="4248" y="2208"/>
                  <a:pt x="4321" y="2208"/>
                </a:cubicBezTo>
                <a:cubicBezTo>
                  <a:pt x="4394" y="2208"/>
                  <a:pt x="4467" y="2218"/>
                  <a:pt x="4541" y="2239"/>
                </a:cubicBezTo>
                <a:cubicBezTo>
                  <a:pt x="4645" y="2260"/>
                  <a:pt x="4729" y="2260"/>
                  <a:pt x="4834" y="2281"/>
                </a:cubicBezTo>
                <a:cubicBezTo>
                  <a:pt x="4959" y="2302"/>
                  <a:pt x="5127" y="2365"/>
                  <a:pt x="5252" y="2448"/>
                </a:cubicBezTo>
                <a:cubicBezTo>
                  <a:pt x="5503" y="2574"/>
                  <a:pt x="5775" y="2700"/>
                  <a:pt x="6005" y="2867"/>
                </a:cubicBezTo>
                <a:cubicBezTo>
                  <a:pt x="6298" y="3034"/>
                  <a:pt x="6549" y="3244"/>
                  <a:pt x="6842" y="3453"/>
                </a:cubicBezTo>
                <a:cubicBezTo>
                  <a:pt x="7114" y="3641"/>
                  <a:pt x="7386" y="3850"/>
                  <a:pt x="7679" y="4039"/>
                </a:cubicBezTo>
                <a:cubicBezTo>
                  <a:pt x="7972" y="4227"/>
                  <a:pt x="8265" y="4394"/>
                  <a:pt x="8537" y="4562"/>
                </a:cubicBezTo>
                <a:cubicBezTo>
                  <a:pt x="9123" y="4876"/>
                  <a:pt x="9730" y="5127"/>
                  <a:pt x="10316" y="5315"/>
                </a:cubicBezTo>
                <a:cubicBezTo>
                  <a:pt x="10757" y="5447"/>
                  <a:pt x="11229" y="5528"/>
                  <a:pt x="11703" y="5528"/>
                </a:cubicBezTo>
                <a:cubicBezTo>
                  <a:pt x="11903" y="5528"/>
                  <a:pt x="12104" y="5513"/>
                  <a:pt x="12303" y="5482"/>
                </a:cubicBezTo>
                <a:cubicBezTo>
                  <a:pt x="12617" y="5420"/>
                  <a:pt x="12910" y="5336"/>
                  <a:pt x="13203" y="5231"/>
                </a:cubicBezTo>
                <a:cubicBezTo>
                  <a:pt x="13496" y="5106"/>
                  <a:pt x="13747" y="4980"/>
                  <a:pt x="13977" y="4792"/>
                </a:cubicBezTo>
                <a:cubicBezTo>
                  <a:pt x="14249" y="4604"/>
                  <a:pt x="14479" y="4373"/>
                  <a:pt x="14710" y="4143"/>
                </a:cubicBezTo>
                <a:cubicBezTo>
                  <a:pt x="14856" y="4018"/>
                  <a:pt x="14961" y="3871"/>
                  <a:pt x="15065" y="3746"/>
                </a:cubicBezTo>
                <a:cubicBezTo>
                  <a:pt x="15212" y="3536"/>
                  <a:pt x="15379" y="3348"/>
                  <a:pt x="15526" y="3139"/>
                </a:cubicBezTo>
                <a:cubicBezTo>
                  <a:pt x="15714" y="2909"/>
                  <a:pt x="15902" y="2658"/>
                  <a:pt x="16132" y="2407"/>
                </a:cubicBezTo>
                <a:cubicBezTo>
                  <a:pt x="16153" y="2407"/>
                  <a:pt x="16153" y="2386"/>
                  <a:pt x="16174" y="2386"/>
                </a:cubicBezTo>
                <a:cubicBezTo>
                  <a:pt x="16216" y="2386"/>
                  <a:pt x="16237" y="2365"/>
                  <a:pt x="16258" y="2365"/>
                </a:cubicBezTo>
                <a:lnTo>
                  <a:pt x="16279" y="2365"/>
                </a:lnTo>
                <a:cubicBezTo>
                  <a:pt x="16342" y="2365"/>
                  <a:pt x="16362" y="2386"/>
                  <a:pt x="16425" y="2386"/>
                </a:cubicBezTo>
                <a:cubicBezTo>
                  <a:pt x="16530" y="2448"/>
                  <a:pt x="16635" y="2490"/>
                  <a:pt x="16739" y="2574"/>
                </a:cubicBezTo>
                <a:cubicBezTo>
                  <a:pt x="17011" y="2783"/>
                  <a:pt x="17262" y="3034"/>
                  <a:pt x="17492" y="3306"/>
                </a:cubicBezTo>
                <a:cubicBezTo>
                  <a:pt x="17806" y="3620"/>
                  <a:pt x="18120" y="3955"/>
                  <a:pt x="18455" y="4248"/>
                </a:cubicBezTo>
                <a:cubicBezTo>
                  <a:pt x="18622" y="4373"/>
                  <a:pt x="18769" y="4478"/>
                  <a:pt x="18936" y="4583"/>
                </a:cubicBezTo>
                <a:cubicBezTo>
                  <a:pt x="19103" y="4708"/>
                  <a:pt x="19313" y="4792"/>
                  <a:pt x="19522" y="4876"/>
                </a:cubicBezTo>
                <a:cubicBezTo>
                  <a:pt x="19710" y="4959"/>
                  <a:pt x="19920" y="4980"/>
                  <a:pt x="20129" y="5022"/>
                </a:cubicBezTo>
                <a:cubicBezTo>
                  <a:pt x="20297" y="5053"/>
                  <a:pt x="20488" y="5072"/>
                  <a:pt x="20669" y="5072"/>
                </a:cubicBezTo>
                <a:cubicBezTo>
                  <a:pt x="20735" y="5072"/>
                  <a:pt x="20799" y="5070"/>
                  <a:pt x="20861" y="5064"/>
                </a:cubicBezTo>
                <a:cubicBezTo>
                  <a:pt x="21070" y="5064"/>
                  <a:pt x="21280" y="5001"/>
                  <a:pt x="21468" y="4980"/>
                </a:cubicBezTo>
                <a:cubicBezTo>
                  <a:pt x="21698" y="4917"/>
                  <a:pt x="21928" y="4855"/>
                  <a:pt x="22179" y="4771"/>
                </a:cubicBezTo>
                <a:cubicBezTo>
                  <a:pt x="22619" y="4604"/>
                  <a:pt x="23037" y="4394"/>
                  <a:pt x="23435" y="4185"/>
                </a:cubicBezTo>
                <a:cubicBezTo>
                  <a:pt x="24021" y="3871"/>
                  <a:pt x="24585" y="3495"/>
                  <a:pt x="25129" y="3118"/>
                </a:cubicBezTo>
                <a:cubicBezTo>
                  <a:pt x="25381" y="2930"/>
                  <a:pt x="25653" y="2762"/>
                  <a:pt x="25946" y="2574"/>
                </a:cubicBezTo>
                <a:cubicBezTo>
                  <a:pt x="26259" y="2365"/>
                  <a:pt x="26573" y="2176"/>
                  <a:pt x="26887" y="1967"/>
                </a:cubicBezTo>
                <a:cubicBezTo>
                  <a:pt x="26908" y="1946"/>
                  <a:pt x="26950" y="1925"/>
                  <a:pt x="26992" y="1925"/>
                </a:cubicBezTo>
                <a:cubicBezTo>
                  <a:pt x="27096" y="1863"/>
                  <a:pt x="27201" y="1821"/>
                  <a:pt x="27306" y="1737"/>
                </a:cubicBezTo>
                <a:cubicBezTo>
                  <a:pt x="27452" y="1653"/>
                  <a:pt x="27619" y="1549"/>
                  <a:pt x="27787" y="1465"/>
                </a:cubicBezTo>
                <a:cubicBezTo>
                  <a:pt x="27829" y="1444"/>
                  <a:pt x="27870" y="1444"/>
                  <a:pt x="27891" y="1423"/>
                </a:cubicBezTo>
                <a:cubicBezTo>
                  <a:pt x="27996" y="1360"/>
                  <a:pt x="28142" y="1319"/>
                  <a:pt x="28247" y="1256"/>
                </a:cubicBezTo>
                <a:cubicBezTo>
                  <a:pt x="28414" y="1193"/>
                  <a:pt x="28624" y="1088"/>
                  <a:pt x="28812" y="1005"/>
                </a:cubicBezTo>
                <a:cubicBezTo>
                  <a:pt x="29000" y="921"/>
                  <a:pt x="29210" y="879"/>
                  <a:pt x="29419" y="816"/>
                </a:cubicBezTo>
                <a:lnTo>
                  <a:pt x="29649" y="816"/>
                </a:lnTo>
                <a:cubicBezTo>
                  <a:pt x="29733" y="837"/>
                  <a:pt x="29816" y="879"/>
                  <a:pt x="29921" y="900"/>
                </a:cubicBezTo>
                <a:cubicBezTo>
                  <a:pt x="30047" y="984"/>
                  <a:pt x="30172" y="1047"/>
                  <a:pt x="30298" y="1151"/>
                </a:cubicBezTo>
                <a:cubicBezTo>
                  <a:pt x="30695" y="1507"/>
                  <a:pt x="31030" y="1863"/>
                  <a:pt x="31407" y="2197"/>
                </a:cubicBezTo>
                <a:lnTo>
                  <a:pt x="32118" y="2825"/>
                </a:lnTo>
                <a:cubicBezTo>
                  <a:pt x="32348" y="3013"/>
                  <a:pt x="32578" y="3181"/>
                  <a:pt x="32808" y="3348"/>
                </a:cubicBezTo>
                <a:cubicBezTo>
                  <a:pt x="33080" y="3536"/>
                  <a:pt x="33332" y="3662"/>
                  <a:pt x="33604" y="3829"/>
                </a:cubicBezTo>
                <a:cubicBezTo>
                  <a:pt x="33834" y="3955"/>
                  <a:pt x="34127" y="4039"/>
                  <a:pt x="34378" y="4081"/>
                </a:cubicBezTo>
                <a:cubicBezTo>
                  <a:pt x="34451" y="4101"/>
                  <a:pt x="34514" y="4112"/>
                  <a:pt x="34574" y="4112"/>
                </a:cubicBezTo>
                <a:cubicBezTo>
                  <a:pt x="34634" y="4112"/>
                  <a:pt x="34692" y="4101"/>
                  <a:pt x="34754" y="4081"/>
                </a:cubicBezTo>
                <a:cubicBezTo>
                  <a:pt x="34901" y="4081"/>
                  <a:pt x="35068" y="4060"/>
                  <a:pt x="35215" y="4018"/>
                </a:cubicBezTo>
                <a:cubicBezTo>
                  <a:pt x="35487" y="3955"/>
                  <a:pt x="35738" y="3871"/>
                  <a:pt x="35989" y="3767"/>
                </a:cubicBezTo>
                <a:cubicBezTo>
                  <a:pt x="36261" y="3641"/>
                  <a:pt x="36533" y="3516"/>
                  <a:pt x="36784" y="3348"/>
                </a:cubicBezTo>
                <a:cubicBezTo>
                  <a:pt x="37161" y="3118"/>
                  <a:pt x="37474" y="2867"/>
                  <a:pt x="37809" y="2595"/>
                </a:cubicBezTo>
                <a:cubicBezTo>
                  <a:pt x="37998" y="2448"/>
                  <a:pt x="38207" y="2281"/>
                  <a:pt x="38395" y="2135"/>
                </a:cubicBezTo>
                <a:cubicBezTo>
                  <a:pt x="38542" y="1988"/>
                  <a:pt x="38709" y="1884"/>
                  <a:pt x="38855" y="1758"/>
                </a:cubicBezTo>
                <a:cubicBezTo>
                  <a:pt x="39190" y="1507"/>
                  <a:pt x="39546" y="1298"/>
                  <a:pt x="39922" y="1109"/>
                </a:cubicBezTo>
                <a:cubicBezTo>
                  <a:pt x="40111" y="1026"/>
                  <a:pt x="40299" y="984"/>
                  <a:pt x="40508" y="942"/>
                </a:cubicBezTo>
                <a:cubicBezTo>
                  <a:pt x="40613" y="942"/>
                  <a:pt x="40697" y="921"/>
                  <a:pt x="40801" y="921"/>
                </a:cubicBezTo>
                <a:cubicBezTo>
                  <a:pt x="40864" y="921"/>
                  <a:pt x="40948" y="921"/>
                  <a:pt x="41052" y="942"/>
                </a:cubicBezTo>
                <a:cubicBezTo>
                  <a:pt x="41366" y="1005"/>
                  <a:pt x="41659" y="1088"/>
                  <a:pt x="41952" y="1193"/>
                </a:cubicBezTo>
                <a:cubicBezTo>
                  <a:pt x="42182" y="1298"/>
                  <a:pt x="42433" y="1423"/>
                  <a:pt x="42684" y="1528"/>
                </a:cubicBezTo>
                <a:cubicBezTo>
                  <a:pt x="42831" y="1612"/>
                  <a:pt x="42956" y="1674"/>
                  <a:pt x="43124" y="1758"/>
                </a:cubicBezTo>
                <a:cubicBezTo>
                  <a:pt x="43249" y="1842"/>
                  <a:pt x="43417" y="1925"/>
                  <a:pt x="43563" y="1988"/>
                </a:cubicBezTo>
                <a:lnTo>
                  <a:pt x="44421" y="2386"/>
                </a:lnTo>
                <a:cubicBezTo>
                  <a:pt x="44735" y="2511"/>
                  <a:pt x="45049" y="2595"/>
                  <a:pt x="45363" y="2679"/>
                </a:cubicBezTo>
                <a:cubicBezTo>
                  <a:pt x="46053" y="2867"/>
                  <a:pt x="46723" y="2972"/>
                  <a:pt x="47413" y="3034"/>
                </a:cubicBezTo>
                <a:cubicBezTo>
                  <a:pt x="47748" y="3097"/>
                  <a:pt x="48125" y="3097"/>
                  <a:pt x="48459" y="3097"/>
                </a:cubicBezTo>
                <a:cubicBezTo>
                  <a:pt x="48794" y="3097"/>
                  <a:pt x="49129" y="3034"/>
                  <a:pt x="49485" y="2992"/>
                </a:cubicBezTo>
                <a:cubicBezTo>
                  <a:pt x="50070" y="2909"/>
                  <a:pt x="50677" y="2720"/>
                  <a:pt x="51263" y="2490"/>
                </a:cubicBezTo>
                <a:cubicBezTo>
                  <a:pt x="51619" y="2344"/>
                  <a:pt x="51954" y="2156"/>
                  <a:pt x="52330" y="1967"/>
                </a:cubicBezTo>
                <a:cubicBezTo>
                  <a:pt x="52749" y="1758"/>
                  <a:pt x="53167" y="1528"/>
                  <a:pt x="53607" y="1319"/>
                </a:cubicBezTo>
                <a:cubicBezTo>
                  <a:pt x="53690" y="1298"/>
                  <a:pt x="53795" y="1256"/>
                  <a:pt x="53879" y="1235"/>
                </a:cubicBezTo>
                <a:lnTo>
                  <a:pt x="54025" y="1235"/>
                </a:lnTo>
                <a:cubicBezTo>
                  <a:pt x="54151" y="1256"/>
                  <a:pt x="54255" y="1298"/>
                  <a:pt x="54402" y="1340"/>
                </a:cubicBezTo>
                <a:cubicBezTo>
                  <a:pt x="54778" y="1528"/>
                  <a:pt x="55134" y="1779"/>
                  <a:pt x="55490" y="2030"/>
                </a:cubicBezTo>
                <a:cubicBezTo>
                  <a:pt x="55866" y="2281"/>
                  <a:pt x="56243" y="2490"/>
                  <a:pt x="56640" y="2700"/>
                </a:cubicBezTo>
                <a:cubicBezTo>
                  <a:pt x="57038" y="2909"/>
                  <a:pt x="57456" y="3076"/>
                  <a:pt x="57875" y="3223"/>
                </a:cubicBezTo>
                <a:cubicBezTo>
                  <a:pt x="58335" y="3390"/>
                  <a:pt x="58837" y="3453"/>
                  <a:pt x="59340" y="3495"/>
                </a:cubicBezTo>
                <a:cubicBezTo>
                  <a:pt x="59396" y="3497"/>
                  <a:pt x="59453" y="3499"/>
                  <a:pt x="59510" y="3499"/>
                </a:cubicBezTo>
                <a:cubicBezTo>
                  <a:pt x="59892" y="3499"/>
                  <a:pt x="60272" y="3439"/>
                  <a:pt x="60637" y="3348"/>
                </a:cubicBezTo>
                <a:cubicBezTo>
                  <a:pt x="61013" y="3285"/>
                  <a:pt x="61369" y="3118"/>
                  <a:pt x="61725" y="2972"/>
                </a:cubicBezTo>
                <a:cubicBezTo>
                  <a:pt x="61871" y="2888"/>
                  <a:pt x="61997" y="2825"/>
                  <a:pt x="62164" y="2762"/>
                </a:cubicBezTo>
                <a:cubicBezTo>
                  <a:pt x="62269" y="2700"/>
                  <a:pt x="62353" y="2658"/>
                  <a:pt x="62457" y="2595"/>
                </a:cubicBezTo>
                <a:cubicBezTo>
                  <a:pt x="62583" y="2511"/>
                  <a:pt x="62729" y="2469"/>
                  <a:pt x="62876" y="2386"/>
                </a:cubicBezTo>
                <a:cubicBezTo>
                  <a:pt x="63566" y="2093"/>
                  <a:pt x="64298" y="1946"/>
                  <a:pt x="65073" y="1842"/>
                </a:cubicBezTo>
                <a:cubicBezTo>
                  <a:pt x="65449" y="1779"/>
                  <a:pt x="65868" y="1758"/>
                  <a:pt x="66286" y="1716"/>
                </a:cubicBezTo>
                <a:cubicBezTo>
                  <a:pt x="66642" y="1674"/>
                  <a:pt x="66998" y="1653"/>
                  <a:pt x="67332" y="1632"/>
                </a:cubicBezTo>
                <a:cubicBezTo>
                  <a:pt x="67918" y="1581"/>
                  <a:pt x="68517" y="1543"/>
                  <a:pt x="69108" y="1543"/>
                </a:cubicBezTo>
                <a:cubicBezTo>
                  <a:pt x="69235" y="1543"/>
                  <a:pt x="69362" y="1545"/>
                  <a:pt x="69488" y="1549"/>
                </a:cubicBezTo>
                <a:cubicBezTo>
                  <a:pt x="69780" y="1549"/>
                  <a:pt x="69990" y="1319"/>
                  <a:pt x="69990" y="1047"/>
                </a:cubicBezTo>
                <a:cubicBezTo>
                  <a:pt x="69990" y="795"/>
                  <a:pt x="69739" y="565"/>
                  <a:pt x="69488" y="565"/>
                </a:cubicBezTo>
                <a:cubicBezTo>
                  <a:pt x="68944" y="565"/>
                  <a:pt x="68379" y="607"/>
                  <a:pt x="67856" y="628"/>
                </a:cubicBezTo>
                <a:cubicBezTo>
                  <a:pt x="67437" y="837"/>
                  <a:pt x="67186" y="879"/>
                  <a:pt x="66914" y="879"/>
                </a:cubicBezTo>
                <a:cubicBezTo>
                  <a:pt x="66663" y="900"/>
                  <a:pt x="66433" y="900"/>
                  <a:pt x="66161" y="921"/>
                </a:cubicBezTo>
                <a:cubicBezTo>
                  <a:pt x="65826" y="942"/>
                  <a:pt x="65491" y="1005"/>
                  <a:pt x="65115" y="1026"/>
                </a:cubicBezTo>
                <a:cubicBezTo>
                  <a:pt x="64550" y="1088"/>
                  <a:pt x="63964" y="1193"/>
                  <a:pt x="63420" y="1319"/>
                </a:cubicBezTo>
                <a:cubicBezTo>
                  <a:pt x="62813" y="1465"/>
                  <a:pt x="62248" y="1674"/>
                  <a:pt x="61683" y="1967"/>
                </a:cubicBezTo>
                <a:cubicBezTo>
                  <a:pt x="61578" y="2030"/>
                  <a:pt x="61474" y="2093"/>
                  <a:pt x="61348" y="2135"/>
                </a:cubicBezTo>
                <a:cubicBezTo>
                  <a:pt x="61223" y="2176"/>
                  <a:pt x="61118" y="2239"/>
                  <a:pt x="60993" y="2281"/>
                </a:cubicBezTo>
                <a:cubicBezTo>
                  <a:pt x="60804" y="2365"/>
                  <a:pt x="60637" y="2407"/>
                  <a:pt x="60469" y="2469"/>
                </a:cubicBezTo>
                <a:cubicBezTo>
                  <a:pt x="60260" y="2511"/>
                  <a:pt x="60030" y="2574"/>
                  <a:pt x="59842" y="2595"/>
                </a:cubicBezTo>
                <a:cubicBezTo>
                  <a:pt x="59653" y="2616"/>
                  <a:pt x="59465" y="2616"/>
                  <a:pt x="59277" y="2616"/>
                </a:cubicBezTo>
                <a:cubicBezTo>
                  <a:pt x="59089" y="2616"/>
                  <a:pt x="58942" y="2595"/>
                  <a:pt x="58754" y="2595"/>
                </a:cubicBezTo>
                <a:cubicBezTo>
                  <a:pt x="58524" y="2574"/>
                  <a:pt x="58293" y="2511"/>
                  <a:pt x="58063" y="2448"/>
                </a:cubicBezTo>
                <a:cubicBezTo>
                  <a:pt x="57812" y="2365"/>
                  <a:pt x="57582" y="2281"/>
                  <a:pt x="57352" y="2176"/>
                </a:cubicBezTo>
                <a:cubicBezTo>
                  <a:pt x="56954" y="1988"/>
                  <a:pt x="56557" y="1779"/>
                  <a:pt x="56180" y="1570"/>
                </a:cubicBezTo>
                <a:cubicBezTo>
                  <a:pt x="55992" y="1465"/>
                  <a:pt x="55824" y="1360"/>
                  <a:pt x="55657" y="1235"/>
                </a:cubicBezTo>
                <a:lnTo>
                  <a:pt x="55029" y="837"/>
                </a:lnTo>
                <a:cubicBezTo>
                  <a:pt x="54862" y="733"/>
                  <a:pt x="54674" y="649"/>
                  <a:pt x="54506" y="586"/>
                </a:cubicBezTo>
                <a:cubicBezTo>
                  <a:pt x="54402" y="523"/>
                  <a:pt x="54255" y="503"/>
                  <a:pt x="54130" y="482"/>
                </a:cubicBezTo>
                <a:cubicBezTo>
                  <a:pt x="54004" y="440"/>
                  <a:pt x="53899" y="440"/>
                  <a:pt x="53774" y="419"/>
                </a:cubicBezTo>
                <a:cubicBezTo>
                  <a:pt x="53690" y="419"/>
                  <a:pt x="53607" y="419"/>
                  <a:pt x="53565" y="440"/>
                </a:cubicBezTo>
                <a:lnTo>
                  <a:pt x="53251" y="523"/>
                </a:lnTo>
                <a:cubicBezTo>
                  <a:pt x="53083" y="586"/>
                  <a:pt x="52937" y="649"/>
                  <a:pt x="52770" y="733"/>
                </a:cubicBezTo>
                <a:cubicBezTo>
                  <a:pt x="52456" y="900"/>
                  <a:pt x="52163" y="1047"/>
                  <a:pt x="51849" y="1214"/>
                </a:cubicBezTo>
                <a:cubicBezTo>
                  <a:pt x="51472" y="1423"/>
                  <a:pt x="51096" y="1612"/>
                  <a:pt x="50677" y="1779"/>
                </a:cubicBezTo>
                <a:cubicBezTo>
                  <a:pt x="50447" y="1884"/>
                  <a:pt x="50175" y="1967"/>
                  <a:pt x="49945" y="2051"/>
                </a:cubicBezTo>
                <a:cubicBezTo>
                  <a:pt x="49610" y="2156"/>
                  <a:pt x="49296" y="2197"/>
                  <a:pt x="48961" y="2260"/>
                </a:cubicBezTo>
                <a:cubicBezTo>
                  <a:pt x="48648" y="2302"/>
                  <a:pt x="48292" y="2302"/>
                  <a:pt x="47978" y="2344"/>
                </a:cubicBezTo>
                <a:cubicBezTo>
                  <a:pt x="47622" y="2344"/>
                  <a:pt x="47246" y="2302"/>
                  <a:pt x="46890" y="2260"/>
                </a:cubicBezTo>
                <a:cubicBezTo>
                  <a:pt x="46409" y="2176"/>
                  <a:pt x="45969" y="2093"/>
                  <a:pt x="45509" y="1988"/>
                </a:cubicBezTo>
                <a:cubicBezTo>
                  <a:pt x="45091" y="1884"/>
                  <a:pt x="44672" y="1758"/>
                  <a:pt x="44275" y="1612"/>
                </a:cubicBezTo>
                <a:cubicBezTo>
                  <a:pt x="43877" y="1423"/>
                  <a:pt x="43480" y="1235"/>
                  <a:pt x="43103" y="1026"/>
                </a:cubicBezTo>
                <a:cubicBezTo>
                  <a:pt x="42643" y="795"/>
                  <a:pt x="42203" y="565"/>
                  <a:pt x="41743" y="398"/>
                </a:cubicBezTo>
                <a:cubicBezTo>
                  <a:pt x="41555" y="314"/>
                  <a:pt x="41366" y="293"/>
                  <a:pt x="41157" y="251"/>
                </a:cubicBezTo>
                <a:cubicBezTo>
                  <a:pt x="40948" y="189"/>
                  <a:pt x="40718" y="189"/>
                  <a:pt x="40487" y="189"/>
                </a:cubicBezTo>
                <a:cubicBezTo>
                  <a:pt x="40236" y="189"/>
                  <a:pt x="40027" y="251"/>
                  <a:pt x="39797" y="293"/>
                </a:cubicBezTo>
                <a:cubicBezTo>
                  <a:pt x="39567" y="356"/>
                  <a:pt x="39358" y="461"/>
                  <a:pt x="39148" y="565"/>
                </a:cubicBezTo>
                <a:cubicBezTo>
                  <a:pt x="38646" y="816"/>
                  <a:pt x="38207" y="1151"/>
                  <a:pt x="37767" y="1507"/>
                </a:cubicBezTo>
                <a:lnTo>
                  <a:pt x="36972" y="2135"/>
                </a:lnTo>
                <a:cubicBezTo>
                  <a:pt x="36763" y="2281"/>
                  <a:pt x="36533" y="2469"/>
                  <a:pt x="36303" y="2616"/>
                </a:cubicBezTo>
                <a:cubicBezTo>
                  <a:pt x="36052" y="2783"/>
                  <a:pt x="35801" y="2909"/>
                  <a:pt x="35529" y="3034"/>
                </a:cubicBezTo>
                <a:cubicBezTo>
                  <a:pt x="35403" y="3097"/>
                  <a:pt x="35298" y="3139"/>
                  <a:pt x="35173" y="3181"/>
                </a:cubicBezTo>
                <a:cubicBezTo>
                  <a:pt x="35005" y="3223"/>
                  <a:pt x="34838" y="3244"/>
                  <a:pt x="34671" y="3285"/>
                </a:cubicBezTo>
                <a:lnTo>
                  <a:pt x="34315" y="3285"/>
                </a:lnTo>
                <a:cubicBezTo>
                  <a:pt x="34168" y="3244"/>
                  <a:pt x="34043" y="3202"/>
                  <a:pt x="33917" y="3139"/>
                </a:cubicBezTo>
                <a:cubicBezTo>
                  <a:pt x="33436" y="2909"/>
                  <a:pt x="32997" y="2616"/>
                  <a:pt x="32578" y="2302"/>
                </a:cubicBezTo>
                <a:cubicBezTo>
                  <a:pt x="32369" y="2156"/>
                  <a:pt x="32181" y="1988"/>
                  <a:pt x="32013" y="1821"/>
                </a:cubicBezTo>
                <a:cubicBezTo>
                  <a:pt x="31867" y="1674"/>
                  <a:pt x="31741" y="1570"/>
                  <a:pt x="31616" y="1444"/>
                </a:cubicBezTo>
                <a:cubicBezTo>
                  <a:pt x="31281" y="1130"/>
                  <a:pt x="30967" y="775"/>
                  <a:pt x="30591" y="482"/>
                </a:cubicBezTo>
                <a:cubicBezTo>
                  <a:pt x="30444" y="377"/>
                  <a:pt x="30277" y="272"/>
                  <a:pt x="30088" y="168"/>
                </a:cubicBezTo>
                <a:cubicBezTo>
                  <a:pt x="29984" y="105"/>
                  <a:pt x="29879" y="84"/>
                  <a:pt x="29775" y="63"/>
                </a:cubicBezTo>
                <a:cubicBezTo>
                  <a:pt x="29754" y="63"/>
                  <a:pt x="29712" y="42"/>
                  <a:pt x="29670" y="42"/>
                </a:cubicBezTo>
                <a:cubicBezTo>
                  <a:pt x="29607" y="42"/>
                  <a:pt x="29523" y="0"/>
                  <a:pt x="29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7">
            <a:extLst>
              <a:ext uri="{FF2B5EF4-FFF2-40B4-BE49-F238E27FC236}">
                <a16:creationId xmlns:a16="http://schemas.microsoft.com/office/drawing/2014/main" id="{9AFEBABA-E5CC-6D16-BAD0-BBD4905CEB19}"/>
              </a:ext>
            </a:extLst>
          </p:cNvPr>
          <p:cNvSpPr/>
          <p:nvPr/>
        </p:nvSpPr>
        <p:spPr>
          <a:xfrm rot="-657115">
            <a:off x="2920435" y="2477091"/>
            <a:ext cx="1482798" cy="117115"/>
          </a:xfrm>
          <a:custGeom>
            <a:avLst/>
            <a:gdLst/>
            <a:ahLst/>
            <a:cxnLst/>
            <a:rect l="l" t="t" r="r" b="b"/>
            <a:pathLst>
              <a:path w="69990" h="5528" extrusionOk="0">
                <a:moveTo>
                  <a:pt x="29335" y="0"/>
                </a:moveTo>
                <a:cubicBezTo>
                  <a:pt x="29293" y="0"/>
                  <a:pt x="29210" y="0"/>
                  <a:pt x="29147" y="42"/>
                </a:cubicBezTo>
                <a:cubicBezTo>
                  <a:pt x="29021" y="63"/>
                  <a:pt x="28917" y="84"/>
                  <a:pt x="28791" y="105"/>
                </a:cubicBezTo>
                <a:cubicBezTo>
                  <a:pt x="28561" y="189"/>
                  <a:pt x="28310" y="272"/>
                  <a:pt x="28080" y="377"/>
                </a:cubicBezTo>
                <a:cubicBezTo>
                  <a:pt x="27891" y="461"/>
                  <a:pt x="27724" y="523"/>
                  <a:pt x="27536" y="628"/>
                </a:cubicBezTo>
                <a:cubicBezTo>
                  <a:pt x="27410" y="691"/>
                  <a:pt x="27264" y="775"/>
                  <a:pt x="27138" y="816"/>
                </a:cubicBezTo>
                <a:cubicBezTo>
                  <a:pt x="26929" y="921"/>
                  <a:pt x="26741" y="1026"/>
                  <a:pt x="26531" y="1130"/>
                </a:cubicBezTo>
                <a:cubicBezTo>
                  <a:pt x="26427" y="1193"/>
                  <a:pt x="26322" y="1235"/>
                  <a:pt x="26259" y="1298"/>
                </a:cubicBezTo>
                <a:cubicBezTo>
                  <a:pt x="26071" y="1402"/>
                  <a:pt x="25883" y="1528"/>
                  <a:pt x="25736" y="1632"/>
                </a:cubicBezTo>
                <a:cubicBezTo>
                  <a:pt x="25590" y="1716"/>
                  <a:pt x="25464" y="1779"/>
                  <a:pt x="25339" y="1884"/>
                </a:cubicBezTo>
                <a:cubicBezTo>
                  <a:pt x="25004" y="2093"/>
                  <a:pt x="24690" y="2344"/>
                  <a:pt x="24334" y="2553"/>
                </a:cubicBezTo>
                <a:cubicBezTo>
                  <a:pt x="23644" y="3013"/>
                  <a:pt x="22912" y="3495"/>
                  <a:pt x="22116" y="3829"/>
                </a:cubicBezTo>
                <a:cubicBezTo>
                  <a:pt x="21928" y="3913"/>
                  <a:pt x="21782" y="3955"/>
                  <a:pt x="21593" y="4039"/>
                </a:cubicBezTo>
                <a:cubicBezTo>
                  <a:pt x="21384" y="4122"/>
                  <a:pt x="21154" y="4164"/>
                  <a:pt x="20924" y="4185"/>
                </a:cubicBezTo>
                <a:cubicBezTo>
                  <a:pt x="20819" y="4185"/>
                  <a:pt x="20736" y="4227"/>
                  <a:pt x="20631" y="4227"/>
                </a:cubicBezTo>
                <a:cubicBezTo>
                  <a:pt x="20464" y="4227"/>
                  <a:pt x="20338" y="4227"/>
                  <a:pt x="20192" y="4185"/>
                </a:cubicBezTo>
                <a:cubicBezTo>
                  <a:pt x="19982" y="4164"/>
                  <a:pt x="19773" y="4122"/>
                  <a:pt x="19585" y="4039"/>
                </a:cubicBezTo>
                <a:cubicBezTo>
                  <a:pt x="19375" y="3934"/>
                  <a:pt x="19166" y="3808"/>
                  <a:pt x="18978" y="3662"/>
                </a:cubicBezTo>
                <a:cubicBezTo>
                  <a:pt x="18664" y="3432"/>
                  <a:pt x="18413" y="3139"/>
                  <a:pt x="18141" y="2867"/>
                </a:cubicBezTo>
                <a:cubicBezTo>
                  <a:pt x="18015" y="2720"/>
                  <a:pt x="17890" y="2574"/>
                  <a:pt x="17743" y="2448"/>
                </a:cubicBezTo>
                <a:cubicBezTo>
                  <a:pt x="17597" y="2281"/>
                  <a:pt x="17409" y="2135"/>
                  <a:pt x="17262" y="1967"/>
                </a:cubicBezTo>
                <a:cubicBezTo>
                  <a:pt x="17095" y="1842"/>
                  <a:pt x="16969" y="1737"/>
                  <a:pt x="16781" y="1653"/>
                </a:cubicBezTo>
                <a:cubicBezTo>
                  <a:pt x="16676" y="1612"/>
                  <a:pt x="16572" y="1570"/>
                  <a:pt x="16467" y="1528"/>
                </a:cubicBezTo>
                <a:cubicBezTo>
                  <a:pt x="16362" y="1507"/>
                  <a:pt x="16258" y="1465"/>
                  <a:pt x="16153" y="1465"/>
                </a:cubicBezTo>
                <a:cubicBezTo>
                  <a:pt x="16070" y="1465"/>
                  <a:pt x="16028" y="1465"/>
                  <a:pt x="15944" y="1507"/>
                </a:cubicBezTo>
                <a:cubicBezTo>
                  <a:pt x="15839" y="1528"/>
                  <a:pt x="15756" y="1549"/>
                  <a:pt x="15651" y="1612"/>
                </a:cubicBezTo>
                <a:cubicBezTo>
                  <a:pt x="15588" y="1653"/>
                  <a:pt x="15484" y="1716"/>
                  <a:pt x="15400" y="1758"/>
                </a:cubicBezTo>
                <a:cubicBezTo>
                  <a:pt x="15316" y="1842"/>
                  <a:pt x="15233" y="1925"/>
                  <a:pt x="15191" y="1988"/>
                </a:cubicBezTo>
                <a:cubicBezTo>
                  <a:pt x="15065" y="2156"/>
                  <a:pt x="14919" y="2302"/>
                  <a:pt x="14814" y="2469"/>
                </a:cubicBezTo>
                <a:cubicBezTo>
                  <a:pt x="14710" y="2595"/>
                  <a:pt x="14605" y="2700"/>
                  <a:pt x="14542" y="2825"/>
                </a:cubicBezTo>
                <a:cubicBezTo>
                  <a:pt x="14438" y="2972"/>
                  <a:pt x="14291" y="3118"/>
                  <a:pt x="14186" y="3244"/>
                </a:cubicBezTo>
                <a:cubicBezTo>
                  <a:pt x="13956" y="3536"/>
                  <a:pt x="13705" y="3767"/>
                  <a:pt x="13412" y="4018"/>
                </a:cubicBezTo>
                <a:cubicBezTo>
                  <a:pt x="13203" y="4164"/>
                  <a:pt x="12973" y="4290"/>
                  <a:pt x="12722" y="4436"/>
                </a:cubicBezTo>
                <a:cubicBezTo>
                  <a:pt x="12492" y="4499"/>
                  <a:pt x="12282" y="4562"/>
                  <a:pt x="12052" y="4604"/>
                </a:cubicBezTo>
                <a:cubicBezTo>
                  <a:pt x="11885" y="4625"/>
                  <a:pt x="11723" y="4635"/>
                  <a:pt x="11558" y="4635"/>
                </a:cubicBezTo>
                <a:cubicBezTo>
                  <a:pt x="11393" y="4635"/>
                  <a:pt x="11226" y="4625"/>
                  <a:pt x="11048" y="4604"/>
                </a:cubicBezTo>
                <a:cubicBezTo>
                  <a:pt x="10525" y="4541"/>
                  <a:pt x="10044" y="4373"/>
                  <a:pt x="9541" y="4164"/>
                </a:cubicBezTo>
                <a:cubicBezTo>
                  <a:pt x="9102" y="3955"/>
                  <a:pt x="8684" y="3746"/>
                  <a:pt x="8265" y="3495"/>
                </a:cubicBezTo>
                <a:cubicBezTo>
                  <a:pt x="8056" y="3348"/>
                  <a:pt x="7847" y="3223"/>
                  <a:pt x="7637" y="3076"/>
                </a:cubicBezTo>
                <a:cubicBezTo>
                  <a:pt x="7428" y="2930"/>
                  <a:pt x="7219" y="2783"/>
                  <a:pt x="7010" y="2658"/>
                </a:cubicBezTo>
                <a:cubicBezTo>
                  <a:pt x="6800" y="2490"/>
                  <a:pt x="6591" y="2365"/>
                  <a:pt x="6382" y="2239"/>
                </a:cubicBezTo>
                <a:cubicBezTo>
                  <a:pt x="6173" y="2093"/>
                  <a:pt x="5922" y="1967"/>
                  <a:pt x="5691" y="1863"/>
                </a:cubicBezTo>
                <a:cubicBezTo>
                  <a:pt x="5284" y="1669"/>
                  <a:pt x="4840" y="1546"/>
                  <a:pt x="4411" y="1546"/>
                </a:cubicBezTo>
                <a:cubicBezTo>
                  <a:pt x="4377" y="1546"/>
                  <a:pt x="4344" y="1547"/>
                  <a:pt x="4310" y="1549"/>
                </a:cubicBezTo>
                <a:cubicBezTo>
                  <a:pt x="4206" y="1549"/>
                  <a:pt x="4080" y="1570"/>
                  <a:pt x="3976" y="1570"/>
                </a:cubicBezTo>
                <a:cubicBezTo>
                  <a:pt x="3829" y="1612"/>
                  <a:pt x="3725" y="1632"/>
                  <a:pt x="3620" y="1653"/>
                </a:cubicBezTo>
                <a:cubicBezTo>
                  <a:pt x="3515" y="1674"/>
                  <a:pt x="3411" y="1737"/>
                  <a:pt x="3348" y="1758"/>
                </a:cubicBezTo>
                <a:cubicBezTo>
                  <a:pt x="3243" y="1821"/>
                  <a:pt x="3139" y="1863"/>
                  <a:pt x="3034" y="1884"/>
                </a:cubicBezTo>
                <a:cubicBezTo>
                  <a:pt x="2553" y="2093"/>
                  <a:pt x="2114" y="2344"/>
                  <a:pt x="1695" y="2616"/>
                </a:cubicBezTo>
                <a:cubicBezTo>
                  <a:pt x="1318" y="2888"/>
                  <a:pt x="963" y="3181"/>
                  <a:pt x="649" y="3516"/>
                </a:cubicBezTo>
                <a:cubicBezTo>
                  <a:pt x="481" y="3662"/>
                  <a:pt x="356" y="3829"/>
                  <a:pt x="230" y="3976"/>
                </a:cubicBezTo>
                <a:cubicBezTo>
                  <a:pt x="168" y="4060"/>
                  <a:pt x="126" y="4143"/>
                  <a:pt x="105" y="4248"/>
                </a:cubicBezTo>
                <a:cubicBezTo>
                  <a:pt x="105" y="4269"/>
                  <a:pt x="63" y="4332"/>
                  <a:pt x="63" y="4353"/>
                </a:cubicBezTo>
                <a:cubicBezTo>
                  <a:pt x="42" y="4436"/>
                  <a:pt x="42" y="4499"/>
                  <a:pt x="21" y="4583"/>
                </a:cubicBezTo>
                <a:cubicBezTo>
                  <a:pt x="0" y="4687"/>
                  <a:pt x="21" y="4792"/>
                  <a:pt x="105" y="4876"/>
                </a:cubicBezTo>
                <a:cubicBezTo>
                  <a:pt x="153" y="4940"/>
                  <a:pt x="225" y="4967"/>
                  <a:pt x="303" y="4967"/>
                </a:cubicBezTo>
                <a:cubicBezTo>
                  <a:pt x="327" y="4967"/>
                  <a:pt x="352" y="4964"/>
                  <a:pt x="377" y="4959"/>
                </a:cubicBezTo>
                <a:cubicBezTo>
                  <a:pt x="461" y="4917"/>
                  <a:pt x="523" y="4897"/>
                  <a:pt x="586" y="4897"/>
                </a:cubicBezTo>
                <a:cubicBezTo>
                  <a:pt x="691" y="4876"/>
                  <a:pt x="774" y="4813"/>
                  <a:pt x="879" y="4771"/>
                </a:cubicBezTo>
                <a:cubicBezTo>
                  <a:pt x="1005" y="4687"/>
                  <a:pt x="1067" y="4499"/>
                  <a:pt x="984" y="4373"/>
                </a:cubicBezTo>
                <a:cubicBezTo>
                  <a:pt x="942" y="4290"/>
                  <a:pt x="879" y="4269"/>
                  <a:pt x="795" y="4248"/>
                </a:cubicBezTo>
                <a:cubicBezTo>
                  <a:pt x="1067" y="3955"/>
                  <a:pt x="1360" y="3704"/>
                  <a:pt x="1632" y="3432"/>
                </a:cubicBezTo>
                <a:cubicBezTo>
                  <a:pt x="2134" y="3076"/>
                  <a:pt x="2658" y="2783"/>
                  <a:pt x="3202" y="2511"/>
                </a:cubicBezTo>
                <a:lnTo>
                  <a:pt x="3599" y="2365"/>
                </a:lnTo>
                <a:cubicBezTo>
                  <a:pt x="3766" y="2302"/>
                  <a:pt x="3913" y="2260"/>
                  <a:pt x="4101" y="2239"/>
                </a:cubicBezTo>
                <a:cubicBezTo>
                  <a:pt x="4174" y="2218"/>
                  <a:pt x="4248" y="2208"/>
                  <a:pt x="4321" y="2208"/>
                </a:cubicBezTo>
                <a:cubicBezTo>
                  <a:pt x="4394" y="2208"/>
                  <a:pt x="4467" y="2218"/>
                  <a:pt x="4541" y="2239"/>
                </a:cubicBezTo>
                <a:cubicBezTo>
                  <a:pt x="4645" y="2260"/>
                  <a:pt x="4729" y="2260"/>
                  <a:pt x="4834" y="2281"/>
                </a:cubicBezTo>
                <a:cubicBezTo>
                  <a:pt x="4959" y="2302"/>
                  <a:pt x="5127" y="2365"/>
                  <a:pt x="5252" y="2448"/>
                </a:cubicBezTo>
                <a:cubicBezTo>
                  <a:pt x="5503" y="2574"/>
                  <a:pt x="5775" y="2700"/>
                  <a:pt x="6005" y="2867"/>
                </a:cubicBezTo>
                <a:cubicBezTo>
                  <a:pt x="6298" y="3034"/>
                  <a:pt x="6549" y="3244"/>
                  <a:pt x="6842" y="3453"/>
                </a:cubicBezTo>
                <a:cubicBezTo>
                  <a:pt x="7114" y="3641"/>
                  <a:pt x="7386" y="3850"/>
                  <a:pt x="7679" y="4039"/>
                </a:cubicBezTo>
                <a:cubicBezTo>
                  <a:pt x="7972" y="4227"/>
                  <a:pt x="8265" y="4394"/>
                  <a:pt x="8537" y="4562"/>
                </a:cubicBezTo>
                <a:cubicBezTo>
                  <a:pt x="9123" y="4876"/>
                  <a:pt x="9730" y="5127"/>
                  <a:pt x="10316" y="5315"/>
                </a:cubicBezTo>
                <a:cubicBezTo>
                  <a:pt x="10757" y="5447"/>
                  <a:pt x="11229" y="5528"/>
                  <a:pt x="11703" y="5528"/>
                </a:cubicBezTo>
                <a:cubicBezTo>
                  <a:pt x="11903" y="5528"/>
                  <a:pt x="12104" y="5513"/>
                  <a:pt x="12303" y="5482"/>
                </a:cubicBezTo>
                <a:cubicBezTo>
                  <a:pt x="12617" y="5420"/>
                  <a:pt x="12910" y="5336"/>
                  <a:pt x="13203" y="5231"/>
                </a:cubicBezTo>
                <a:cubicBezTo>
                  <a:pt x="13496" y="5106"/>
                  <a:pt x="13747" y="4980"/>
                  <a:pt x="13977" y="4792"/>
                </a:cubicBezTo>
                <a:cubicBezTo>
                  <a:pt x="14249" y="4604"/>
                  <a:pt x="14479" y="4373"/>
                  <a:pt x="14710" y="4143"/>
                </a:cubicBezTo>
                <a:cubicBezTo>
                  <a:pt x="14856" y="4018"/>
                  <a:pt x="14961" y="3871"/>
                  <a:pt x="15065" y="3746"/>
                </a:cubicBezTo>
                <a:cubicBezTo>
                  <a:pt x="15212" y="3536"/>
                  <a:pt x="15379" y="3348"/>
                  <a:pt x="15526" y="3139"/>
                </a:cubicBezTo>
                <a:cubicBezTo>
                  <a:pt x="15714" y="2909"/>
                  <a:pt x="15902" y="2658"/>
                  <a:pt x="16132" y="2407"/>
                </a:cubicBezTo>
                <a:cubicBezTo>
                  <a:pt x="16153" y="2407"/>
                  <a:pt x="16153" y="2386"/>
                  <a:pt x="16174" y="2386"/>
                </a:cubicBezTo>
                <a:cubicBezTo>
                  <a:pt x="16216" y="2386"/>
                  <a:pt x="16237" y="2365"/>
                  <a:pt x="16258" y="2365"/>
                </a:cubicBezTo>
                <a:lnTo>
                  <a:pt x="16279" y="2365"/>
                </a:lnTo>
                <a:cubicBezTo>
                  <a:pt x="16342" y="2365"/>
                  <a:pt x="16362" y="2386"/>
                  <a:pt x="16425" y="2386"/>
                </a:cubicBezTo>
                <a:cubicBezTo>
                  <a:pt x="16530" y="2448"/>
                  <a:pt x="16635" y="2490"/>
                  <a:pt x="16739" y="2574"/>
                </a:cubicBezTo>
                <a:cubicBezTo>
                  <a:pt x="17011" y="2783"/>
                  <a:pt x="17262" y="3034"/>
                  <a:pt x="17492" y="3306"/>
                </a:cubicBezTo>
                <a:cubicBezTo>
                  <a:pt x="17806" y="3620"/>
                  <a:pt x="18120" y="3955"/>
                  <a:pt x="18455" y="4248"/>
                </a:cubicBezTo>
                <a:cubicBezTo>
                  <a:pt x="18622" y="4373"/>
                  <a:pt x="18769" y="4478"/>
                  <a:pt x="18936" y="4583"/>
                </a:cubicBezTo>
                <a:cubicBezTo>
                  <a:pt x="19103" y="4708"/>
                  <a:pt x="19313" y="4792"/>
                  <a:pt x="19522" y="4876"/>
                </a:cubicBezTo>
                <a:cubicBezTo>
                  <a:pt x="19710" y="4959"/>
                  <a:pt x="19920" y="4980"/>
                  <a:pt x="20129" y="5022"/>
                </a:cubicBezTo>
                <a:cubicBezTo>
                  <a:pt x="20297" y="5053"/>
                  <a:pt x="20488" y="5072"/>
                  <a:pt x="20669" y="5072"/>
                </a:cubicBezTo>
                <a:cubicBezTo>
                  <a:pt x="20735" y="5072"/>
                  <a:pt x="20799" y="5070"/>
                  <a:pt x="20861" y="5064"/>
                </a:cubicBezTo>
                <a:cubicBezTo>
                  <a:pt x="21070" y="5064"/>
                  <a:pt x="21280" y="5001"/>
                  <a:pt x="21468" y="4980"/>
                </a:cubicBezTo>
                <a:cubicBezTo>
                  <a:pt x="21698" y="4917"/>
                  <a:pt x="21928" y="4855"/>
                  <a:pt x="22179" y="4771"/>
                </a:cubicBezTo>
                <a:cubicBezTo>
                  <a:pt x="22619" y="4604"/>
                  <a:pt x="23037" y="4394"/>
                  <a:pt x="23435" y="4185"/>
                </a:cubicBezTo>
                <a:cubicBezTo>
                  <a:pt x="24021" y="3871"/>
                  <a:pt x="24585" y="3495"/>
                  <a:pt x="25129" y="3118"/>
                </a:cubicBezTo>
                <a:cubicBezTo>
                  <a:pt x="25381" y="2930"/>
                  <a:pt x="25653" y="2762"/>
                  <a:pt x="25946" y="2574"/>
                </a:cubicBezTo>
                <a:cubicBezTo>
                  <a:pt x="26259" y="2365"/>
                  <a:pt x="26573" y="2176"/>
                  <a:pt x="26887" y="1967"/>
                </a:cubicBezTo>
                <a:cubicBezTo>
                  <a:pt x="26908" y="1946"/>
                  <a:pt x="26950" y="1925"/>
                  <a:pt x="26992" y="1925"/>
                </a:cubicBezTo>
                <a:cubicBezTo>
                  <a:pt x="27096" y="1863"/>
                  <a:pt x="27201" y="1821"/>
                  <a:pt x="27306" y="1737"/>
                </a:cubicBezTo>
                <a:cubicBezTo>
                  <a:pt x="27452" y="1653"/>
                  <a:pt x="27619" y="1549"/>
                  <a:pt x="27787" y="1465"/>
                </a:cubicBezTo>
                <a:cubicBezTo>
                  <a:pt x="27829" y="1444"/>
                  <a:pt x="27870" y="1444"/>
                  <a:pt x="27891" y="1423"/>
                </a:cubicBezTo>
                <a:cubicBezTo>
                  <a:pt x="27996" y="1360"/>
                  <a:pt x="28142" y="1319"/>
                  <a:pt x="28247" y="1256"/>
                </a:cubicBezTo>
                <a:cubicBezTo>
                  <a:pt x="28414" y="1193"/>
                  <a:pt x="28624" y="1088"/>
                  <a:pt x="28812" y="1005"/>
                </a:cubicBezTo>
                <a:cubicBezTo>
                  <a:pt x="29000" y="921"/>
                  <a:pt x="29210" y="879"/>
                  <a:pt x="29419" y="816"/>
                </a:cubicBezTo>
                <a:lnTo>
                  <a:pt x="29649" y="816"/>
                </a:lnTo>
                <a:cubicBezTo>
                  <a:pt x="29733" y="837"/>
                  <a:pt x="29816" y="879"/>
                  <a:pt x="29921" y="900"/>
                </a:cubicBezTo>
                <a:cubicBezTo>
                  <a:pt x="30047" y="984"/>
                  <a:pt x="30172" y="1047"/>
                  <a:pt x="30298" y="1151"/>
                </a:cubicBezTo>
                <a:cubicBezTo>
                  <a:pt x="30695" y="1507"/>
                  <a:pt x="31030" y="1863"/>
                  <a:pt x="31407" y="2197"/>
                </a:cubicBezTo>
                <a:lnTo>
                  <a:pt x="32118" y="2825"/>
                </a:lnTo>
                <a:cubicBezTo>
                  <a:pt x="32348" y="3013"/>
                  <a:pt x="32578" y="3181"/>
                  <a:pt x="32808" y="3348"/>
                </a:cubicBezTo>
                <a:cubicBezTo>
                  <a:pt x="33080" y="3536"/>
                  <a:pt x="33332" y="3662"/>
                  <a:pt x="33604" y="3829"/>
                </a:cubicBezTo>
                <a:cubicBezTo>
                  <a:pt x="33834" y="3955"/>
                  <a:pt x="34127" y="4039"/>
                  <a:pt x="34378" y="4081"/>
                </a:cubicBezTo>
                <a:cubicBezTo>
                  <a:pt x="34451" y="4101"/>
                  <a:pt x="34514" y="4112"/>
                  <a:pt x="34574" y="4112"/>
                </a:cubicBezTo>
                <a:cubicBezTo>
                  <a:pt x="34634" y="4112"/>
                  <a:pt x="34692" y="4101"/>
                  <a:pt x="34754" y="4081"/>
                </a:cubicBezTo>
                <a:cubicBezTo>
                  <a:pt x="34901" y="4081"/>
                  <a:pt x="35068" y="4060"/>
                  <a:pt x="35215" y="4018"/>
                </a:cubicBezTo>
                <a:cubicBezTo>
                  <a:pt x="35487" y="3955"/>
                  <a:pt x="35738" y="3871"/>
                  <a:pt x="35989" y="3767"/>
                </a:cubicBezTo>
                <a:cubicBezTo>
                  <a:pt x="36261" y="3641"/>
                  <a:pt x="36533" y="3516"/>
                  <a:pt x="36784" y="3348"/>
                </a:cubicBezTo>
                <a:cubicBezTo>
                  <a:pt x="37161" y="3118"/>
                  <a:pt x="37474" y="2867"/>
                  <a:pt x="37809" y="2595"/>
                </a:cubicBezTo>
                <a:cubicBezTo>
                  <a:pt x="37998" y="2448"/>
                  <a:pt x="38207" y="2281"/>
                  <a:pt x="38395" y="2135"/>
                </a:cubicBezTo>
                <a:cubicBezTo>
                  <a:pt x="38542" y="1988"/>
                  <a:pt x="38709" y="1884"/>
                  <a:pt x="38855" y="1758"/>
                </a:cubicBezTo>
                <a:cubicBezTo>
                  <a:pt x="39190" y="1507"/>
                  <a:pt x="39546" y="1298"/>
                  <a:pt x="39922" y="1109"/>
                </a:cubicBezTo>
                <a:cubicBezTo>
                  <a:pt x="40111" y="1026"/>
                  <a:pt x="40299" y="984"/>
                  <a:pt x="40508" y="942"/>
                </a:cubicBezTo>
                <a:cubicBezTo>
                  <a:pt x="40613" y="942"/>
                  <a:pt x="40697" y="921"/>
                  <a:pt x="40801" y="921"/>
                </a:cubicBezTo>
                <a:cubicBezTo>
                  <a:pt x="40864" y="921"/>
                  <a:pt x="40948" y="921"/>
                  <a:pt x="41052" y="942"/>
                </a:cubicBezTo>
                <a:cubicBezTo>
                  <a:pt x="41366" y="1005"/>
                  <a:pt x="41659" y="1088"/>
                  <a:pt x="41952" y="1193"/>
                </a:cubicBezTo>
                <a:cubicBezTo>
                  <a:pt x="42182" y="1298"/>
                  <a:pt x="42433" y="1423"/>
                  <a:pt x="42684" y="1528"/>
                </a:cubicBezTo>
                <a:cubicBezTo>
                  <a:pt x="42831" y="1612"/>
                  <a:pt x="42956" y="1674"/>
                  <a:pt x="43124" y="1758"/>
                </a:cubicBezTo>
                <a:cubicBezTo>
                  <a:pt x="43249" y="1842"/>
                  <a:pt x="43417" y="1925"/>
                  <a:pt x="43563" y="1988"/>
                </a:cubicBezTo>
                <a:lnTo>
                  <a:pt x="44421" y="2386"/>
                </a:lnTo>
                <a:cubicBezTo>
                  <a:pt x="44735" y="2511"/>
                  <a:pt x="45049" y="2595"/>
                  <a:pt x="45363" y="2679"/>
                </a:cubicBezTo>
                <a:cubicBezTo>
                  <a:pt x="46053" y="2867"/>
                  <a:pt x="46723" y="2972"/>
                  <a:pt x="47413" y="3034"/>
                </a:cubicBezTo>
                <a:cubicBezTo>
                  <a:pt x="47748" y="3097"/>
                  <a:pt x="48125" y="3097"/>
                  <a:pt x="48459" y="3097"/>
                </a:cubicBezTo>
                <a:cubicBezTo>
                  <a:pt x="48794" y="3097"/>
                  <a:pt x="49129" y="3034"/>
                  <a:pt x="49485" y="2992"/>
                </a:cubicBezTo>
                <a:cubicBezTo>
                  <a:pt x="50070" y="2909"/>
                  <a:pt x="50677" y="2720"/>
                  <a:pt x="51263" y="2490"/>
                </a:cubicBezTo>
                <a:cubicBezTo>
                  <a:pt x="51619" y="2344"/>
                  <a:pt x="51954" y="2156"/>
                  <a:pt x="52330" y="1967"/>
                </a:cubicBezTo>
                <a:cubicBezTo>
                  <a:pt x="52749" y="1758"/>
                  <a:pt x="53167" y="1528"/>
                  <a:pt x="53607" y="1319"/>
                </a:cubicBezTo>
                <a:cubicBezTo>
                  <a:pt x="53690" y="1298"/>
                  <a:pt x="53795" y="1256"/>
                  <a:pt x="53879" y="1235"/>
                </a:cubicBezTo>
                <a:lnTo>
                  <a:pt x="54025" y="1235"/>
                </a:lnTo>
                <a:cubicBezTo>
                  <a:pt x="54151" y="1256"/>
                  <a:pt x="54255" y="1298"/>
                  <a:pt x="54402" y="1340"/>
                </a:cubicBezTo>
                <a:cubicBezTo>
                  <a:pt x="54778" y="1528"/>
                  <a:pt x="55134" y="1779"/>
                  <a:pt x="55490" y="2030"/>
                </a:cubicBezTo>
                <a:cubicBezTo>
                  <a:pt x="55866" y="2281"/>
                  <a:pt x="56243" y="2490"/>
                  <a:pt x="56640" y="2700"/>
                </a:cubicBezTo>
                <a:cubicBezTo>
                  <a:pt x="57038" y="2909"/>
                  <a:pt x="57456" y="3076"/>
                  <a:pt x="57875" y="3223"/>
                </a:cubicBezTo>
                <a:cubicBezTo>
                  <a:pt x="58335" y="3390"/>
                  <a:pt x="58837" y="3453"/>
                  <a:pt x="59340" y="3495"/>
                </a:cubicBezTo>
                <a:cubicBezTo>
                  <a:pt x="59396" y="3497"/>
                  <a:pt x="59453" y="3499"/>
                  <a:pt x="59510" y="3499"/>
                </a:cubicBezTo>
                <a:cubicBezTo>
                  <a:pt x="59892" y="3499"/>
                  <a:pt x="60272" y="3439"/>
                  <a:pt x="60637" y="3348"/>
                </a:cubicBezTo>
                <a:cubicBezTo>
                  <a:pt x="61013" y="3285"/>
                  <a:pt x="61369" y="3118"/>
                  <a:pt x="61725" y="2972"/>
                </a:cubicBezTo>
                <a:cubicBezTo>
                  <a:pt x="61871" y="2888"/>
                  <a:pt x="61997" y="2825"/>
                  <a:pt x="62164" y="2762"/>
                </a:cubicBezTo>
                <a:cubicBezTo>
                  <a:pt x="62269" y="2700"/>
                  <a:pt x="62353" y="2658"/>
                  <a:pt x="62457" y="2595"/>
                </a:cubicBezTo>
                <a:cubicBezTo>
                  <a:pt x="62583" y="2511"/>
                  <a:pt x="62729" y="2469"/>
                  <a:pt x="62876" y="2386"/>
                </a:cubicBezTo>
                <a:cubicBezTo>
                  <a:pt x="63566" y="2093"/>
                  <a:pt x="64298" y="1946"/>
                  <a:pt x="65073" y="1842"/>
                </a:cubicBezTo>
                <a:cubicBezTo>
                  <a:pt x="65449" y="1779"/>
                  <a:pt x="65868" y="1758"/>
                  <a:pt x="66286" y="1716"/>
                </a:cubicBezTo>
                <a:cubicBezTo>
                  <a:pt x="66642" y="1674"/>
                  <a:pt x="66998" y="1653"/>
                  <a:pt x="67332" y="1632"/>
                </a:cubicBezTo>
                <a:cubicBezTo>
                  <a:pt x="67918" y="1581"/>
                  <a:pt x="68517" y="1543"/>
                  <a:pt x="69108" y="1543"/>
                </a:cubicBezTo>
                <a:cubicBezTo>
                  <a:pt x="69235" y="1543"/>
                  <a:pt x="69362" y="1545"/>
                  <a:pt x="69488" y="1549"/>
                </a:cubicBezTo>
                <a:cubicBezTo>
                  <a:pt x="69780" y="1549"/>
                  <a:pt x="69990" y="1319"/>
                  <a:pt x="69990" y="1047"/>
                </a:cubicBezTo>
                <a:cubicBezTo>
                  <a:pt x="69990" y="795"/>
                  <a:pt x="69739" y="565"/>
                  <a:pt x="69488" y="565"/>
                </a:cubicBezTo>
                <a:cubicBezTo>
                  <a:pt x="68944" y="565"/>
                  <a:pt x="68379" y="607"/>
                  <a:pt x="67856" y="628"/>
                </a:cubicBezTo>
                <a:cubicBezTo>
                  <a:pt x="67437" y="837"/>
                  <a:pt x="67186" y="879"/>
                  <a:pt x="66914" y="879"/>
                </a:cubicBezTo>
                <a:cubicBezTo>
                  <a:pt x="66663" y="900"/>
                  <a:pt x="66433" y="900"/>
                  <a:pt x="66161" y="921"/>
                </a:cubicBezTo>
                <a:cubicBezTo>
                  <a:pt x="65826" y="942"/>
                  <a:pt x="65491" y="1005"/>
                  <a:pt x="65115" y="1026"/>
                </a:cubicBezTo>
                <a:cubicBezTo>
                  <a:pt x="64550" y="1088"/>
                  <a:pt x="63964" y="1193"/>
                  <a:pt x="63420" y="1319"/>
                </a:cubicBezTo>
                <a:cubicBezTo>
                  <a:pt x="62813" y="1465"/>
                  <a:pt x="62248" y="1674"/>
                  <a:pt x="61683" y="1967"/>
                </a:cubicBezTo>
                <a:cubicBezTo>
                  <a:pt x="61578" y="2030"/>
                  <a:pt x="61474" y="2093"/>
                  <a:pt x="61348" y="2135"/>
                </a:cubicBezTo>
                <a:cubicBezTo>
                  <a:pt x="61223" y="2176"/>
                  <a:pt x="61118" y="2239"/>
                  <a:pt x="60993" y="2281"/>
                </a:cubicBezTo>
                <a:cubicBezTo>
                  <a:pt x="60804" y="2365"/>
                  <a:pt x="60637" y="2407"/>
                  <a:pt x="60469" y="2469"/>
                </a:cubicBezTo>
                <a:cubicBezTo>
                  <a:pt x="60260" y="2511"/>
                  <a:pt x="60030" y="2574"/>
                  <a:pt x="59842" y="2595"/>
                </a:cubicBezTo>
                <a:cubicBezTo>
                  <a:pt x="59653" y="2616"/>
                  <a:pt x="59465" y="2616"/>
                  <a:pt x="59277" y="2616"/>
                </a:cubicBezTo>
                <a:cubicBezTo>
                  <a:pt x="59089" y="2616"/>
                  <a:pt x="58942" y="2595"/>
                  <a:pt x="58754" y="2595"/>
                </a:cubicBezTo>
                <a:cubicBezTo>
                  <a:pt x="58524" y="2574"/>
                  <a:pt x="58293" y="2511"/>
                  <a:pt x="58063" y="2448"/>
                </a:cubicBezTo>
                <a:cubicBezTo>
                  <a:pt x="57812" y="2365"/>
                  <a:pt x="57582" y="2281"/>
                  <a:pt x="57352" y="2176"/>
                </a:cubicBezTo>
                <a:cubicBezTo>
                  <a:pt x="56954" y="1988"/>
                  <a:pt x="56557" y="1779"/>
                  <a:pt x="56180" y="1570"/>
                </a:cubicBezTo>
                <a:cubicBezTo>
                  <a:pt x="55992" y="1465"/>
                  <a:pt x="55824" y="1360"/>
                  <a:pt x="55657" y="1235"/>
                </a:cubicBezTo>
                <a:lnTo>
                  <a:pt x="55029" y="837"/>
                </a:lnTo>
                <a:cubicBezTo>
                  <a:pt x="54862" y="733"/>
                  <a:pt x="54674" y="649"/>
                  <a:pt x="54506" y="586"/>
                </a:cubicBezTo>
                <a:cubicBezTo>
                  <a:pt x="54402" y="523"/>
                  <a:pt x="54255" y="503"/>
                  <a:pt x="54130" y="482"/>
                </a:cubicBezTo>
                <a:cubicBezTo>
                  <a:pt x="54004" y="440"/>
                  <a:pt x="53899" y="440"/>
                  <a:pt x="53774" y="419"/>
                </a:cubicBezTo>
                <a:cubicBezTo>
                  <a:pt x="53690" y="419"/>
                  <a:pt x="53607" y="419"/>
                  <a:pt x="53565" y="440"/>
                </a:cubicBezTo>
                <a:lnTo>
                  <a:pt x="53251" y="523"/>
                </a:lnTo>
                <a:cubicBezTo>
                  <a:pt x="53083" y="586"/>
                  <a:pt x="52937" y="649"/>
                  <a:pt x="52770" y="733"/>
                </a:cubicBezTo>
                <a:cubicBezTo>
                  <a:pt x="52456" y="900"/>
                  <a:pt x="52163" y="1047"/>
                  <a:pt x="51849" y="1214"/>
                </a:cubicBezTo>
                <a:cubicBezTo>
                  <a:pt x="51472" y="1423"/>
                  <a:pt x="51096" y="1612"/>
                  <a:pt x="50677" y="1779"/>
                </a:cubicBezTo>
                <a:cubicBezTo>
                  <a:pt x="50447" y="1884"/>
                  <a:pt x="50175" y="1967"/>
                  <a:pt x="49945" y="2051"/>
                </a:cubicBezTo>
                <a:cubicBezTo>
                  <a:pt x="49610" y="2156"/>
                  <a:pt x="49296" y="2197"/>
                  <a:pt x="48961" y="2260"/>
                </a:cubicBezTo>
                <a:cubicBezTo>
                  <a:pt x="48648" y="2302"/>
                  <a:pt x="48292" y="2302"/>
                  <a:pt x="47978" y="2344"/>
                </a:cubicBezTo>
                <a:cubicBezTo>
                  <a:pt x="47622" y="2344"/>
                  <a:pt x="47246" y="2302"/>
                  <a:pt x="46890" y="2260"/>
                </a:cubicBezTo>
                <a:cubicBezTo>
                  <a:pt x="46409" y="2176"/>
                  <a:pt x="45969" y="2093"/>
                  <a:pt x="45509" y="1988"/>
                </a:cubicBezTo>
                <a:cubicBezTo>
                  <a:pt x="45091" y="1884"/>
                  <a:pt x="44672" y="1758"/>
                  <a:pt x="44275" y="1612"/>
                </a:cubicBezTo>
                <a:cubicBezTo>
                  <a:pt x="43877" y="1423"/>
                  <a:pt x="43480" y="1235"/>
                  <a:pt x="43103" y="1026"/>
                </a:cubicBezTo>
                <a:cubicBezTo>
                  <a:pt x="42643" y="795"/>
                  <a:pt x="42203" y="565"/>
                  <a:pt x="41743" y="398"/>
                </a:cubicBezTo>
                <a:cubicBezTo>
                  <a:pt x="41555" y="314"/>
                  <a:pt x="41366" y="293"/>
                  <a:pt x="41157" y="251"/>
                </a:cubicBezTo>
                <a:cubicBezTo>
                  <a:pt x="40948" y="189"/>
                  <a:pt x="40718" y="189"/>
                  <a:pt x="40487" y="189"/>
                </a:cubicBezTo>
                <a:cubicBezTo>
                  <a:pt x="40236" y="189"/>
                  <a:pt x="40027" y="251"/>
                  <a:pt x="39797" y="293"/>
                </a:cubicBezTo>
                <a:cubicBezTo>
                  <a:pt x="39567" y="356"/>
                  <a:pt x="39358" y="461"/>
                  <a:pt x="39148" y="565"/>
                </a:cubicBezTo>
                <a:cubicBezTo>
                  <a:pt x="38646" y="816"/>
                  <a:pt x="38207" y="1151"/>
                  <a:pt x="37767" y="1507"/>
                </a:cubicBezTo>
                <a:lnTo>
                  <a:pt x="36972" y="2135"/>
                </a:lnTo>
                <a:cubicBezTo>
                  <a:pt x="36763" y="2281"/>
                  <a:pt x="36533" y="2469"/>
                  <a:pt x="36303" y="2616"/>
                </a:cubicBezTo>
                <a:cubicBezTo>
                  <a:pt x="36052" y="2783"/>
                  <a:pt x="35801" y="2909"/>
                  <a:pt x="35529" y="3034"/>
                </a:cubicBezTo>
                <a:cubicBezTo>
                  <a:pt x="35403" y="3097"/>
                  <a:pt x="35298" y="3139"/>
                  <a:pt x="35173" y="3181"/>
                </a:cubicBezTo>
                <a:cubicBezTo>
                  <a:pt x="35005" y="3223"/>
                  <a:pt x="34838" y="3244"/>
                  <a:pt x="34671" y="3285"/>
                </a:cubicBezTo>
                <a:lnTo>
                  <a:pt x="34315" y="3285"/>
                </a:lnTo>
                <a:cubicBezTo>
                  <a:pt x="34168" y="3244"/>
                  <a:pt x="34043" y="3202"/>
                  <a:pt x="33917" y="3139"/>
                </a:cubicBezTo>
                <a:cubicBezTo>
                  <a:pt x="33436" y="2909"/>
                  <a:pt x="32997" y="2616"/>
                  <a:pt x="32578" y="2302"/>
                </a:cubicBezTo>
                <a:cubicBezTo>
                  <a:pt x="32369" y="2156"/>
                  <a:pt x="32181" y="1988"/>
                  <a:pt x="32013" y="1821"/>
                </a:cubicBezTo>
                <a:cubicBezTo>
                  <a:pt x="31867" y="1674"/>
                  <a:pt x="31741" y="1570"/>
                  <a:pt x="31616" y="1444"/>
                </a:cubicBezTo>
                <a:cubicBezTo>
                  <a:pt x="31281" y="1130"/>
                  <a:pt x="30967" y="775"/>
                  <a:pt x="30591" y="482"/>
                </a:cubicBezTo>
                <a:cubicBezTo>
                  <a:pt x="30444" y="377"/>
                  <a:pt x="30277" y="272"/>
                  <a:pt x="30088" y="168"/>
                </a:cubicBezTo>
                <a:cubicBezTo>
                  <a:pt x="29984" y="105"/>
                  <a:pt x="29879" y="84"/>
                  <a:pt x="29775" y="63"/>
                </a:cubicBezTo>
                <a:cubicBezTo>
                  <a:pt x="29754" y="63"/>
                  <a:pt x="29712" y="42"/>
                  <a:pt x="29670" y="42"/>
                </a:cubicBezTo>
                <a:cubicBezTo>
                  <a:pt x="29607" y="42"/>
                  <a:pt x="29523" y="0"/>
                  <a:pt x="29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7">
            <a:extLst>
              <a:ext uri="{FF2B5EF4-FFF2-40B4-BE49-F238E27FC236}">
                <a16:creationId xmlns:a16="http://schemas.microsoft.com/office/drawing/2014/main" id="{A6E5DA6F-9951-E608-C8C2-56073BC1C64C}"/>
              </a:ext>
            </a:extLst>
          </p:cNvPr>
          <p:cNvSpPr/>
          <p:nvPr/>
        </p:nvSpPr>
        <p:spPr>
          <a:xfrm rot="-657115">
            <a:off x="4664135" y="2068441"/>
            <a:ext cx="1482798" cy="117115"/>
          </a:xfrm>
          <a:custGeom>
            <a:avLst/>
            <a:gdLst/>
            <a:ahLst/>
            <a:cxnLst/>
            <a:rect l="l" t="t" r="r" b="b"/>
            <a:pathLst>
              <a:path w="69990" h="5528" extrusionOk="0">
                <a:moveTo>
                  <a:pt x="29335" y="0"/>
                </a:moveTo>
                <a:cubicBezTo>
                  <a:pt x="29293" y="0"/>
                  <a:pt x="29210" y="0"/>
                  <a:pt x="29147" y="42"/>
                </a:cubicBezTo>
                <a:cubicBezTo>
                  <a:pt x="29021" y="63"/>
                  <a:pt x="28917" y="84"/>
                  <a:pt x="28791" y="105"/>
                </a:cubicBezTo>
                <a:cubicBezTo>
                  <a:pt x="28561" y="189"/>
                  <a:pt x="28310" y="272"/>
                  <a:pt x="28080" y="377"/>
                </a:cubicBezTo>
                <a:cubicBezTo>
                  <a:pt x="27891" y="461"/>
                  <a:pt x="27724" y="523"/>
                  <a:pt x="27536" y="628"/>
                </a:cubicBezTo>
                <a:cubicBezTo>
                  <a:pt x="27410" y="691"/>
                  <a:pt x="27264" y="775"/>
                  <a:pt x="27138" y="816"/>
                </a:cubicBezTo>
                <a:cubicBezTo>
                  <a:pt x="26929" y="921"/>
                  <a:pt x="26741" y="1026"/>
                  <a:pt x="26531" y="1130"/>
                </a:cubicBezTo>
                <a:cubicBezTo>
                  <a:pt x="26427" y="1193"/>
                  <a:pt x="26322" y="1235"/>
                  <a:pt x="26259" y="1298"/>
                </a:cubicBezTo>
                <a:cubicBezTo>
                  <a:pt x="26071" y="1402"/>
                  <a:pt x="25883" y="1528"/>
                  <a:pt x="25736" y="1632"/>
                </a:cubicBezTo>
                <a:cubicBezTo>
                  <a:pt x="25590" y="1716"/>
                  <a:pt x="25464" y="1779"/>
                  <a:pt x="25339" y="1884"/>
                </a:cubicBezTo>
                <a:cubicBezTo>
                  <a:pt x="25004" y="2093"/>
                  <a:pt x="24690" y="2344"/>
                  <a:pt x="24334" y="2553"/>
                </a:cubicBezTo>
                <a:cubicBezTo>
                  <a:pt x="23644" y="3013"/>
                  <a:pt x="22912" y="3495"/>
                  <a:pt x="22116" y="3829"/>
                </a:cubicBezTo>
                <a:cubicBezTo>
                  <a:pt x="21928" y="3913"/>
                  <a:pt x="21782" y="3955"/>
                  <a:pt x="21593" y="4039"/>
                </a:cubicBezTo>
                <a:cubicBezTo>
                  <a:pt x="21384" y="4122"/>
                  <a:pt x="21154" y="4164"/>
                  <a:pt x="20924" y="4185"/>
                </a:cubicBezTo>
                <a:cubicBezTo>
                  <a:pt x="20819" y="4185"/>
                  <a:pt x="20736" y="4227"/>
                  <a:pt x="20631" y="4227"/>
                </a:cubicBezTo>
                <a:cubicBezTo>
                  <a:pt x="20464" y="4227"/>
                  <a:pt x="20338" y="4227"/>
                  <a:pt x="20192" y="4185"/>
                </a:cubicBezTo>
                <a:cubicBezTo>
                  <a:pt x="19982" y="4164"/>
                  <a:pt x="19773" y="4122"/>
                  <a:pt x="19585" y="4039"/>
                </a:cubicBezTo>
                <a:cubicBezTo>
                  <a:pt x="19375" y="3934"/>
                  <a:pt x="19166" y="3808"/>
                  <a:pt x="18978" y="3662"/>
                </a:cubicBezTo>
                <a:cubicBezTo>
                  <a:pt x="18664" y="3432"/>
                  <a:pt x="18413" y="3139"/>
                  <a:pt x="18141" y="2867"/>
                </a:cubicBezTo>
                <a:cubicBezTo>
                  <a:pt x="18015" y="2720"/>
                  <a:pt x="17890" y="2574"/>
                  <a:pt x="17743" y="2448"/>
                </a:cubicBezTo>
                <a:cubicBezTo>
                  <a:pt x="17597" y="2281"/>
                  <a:pt x="17409" y="2135"/>
                  <a:pt x="17262" y="1967"/>
                </a:cubicBezTo>
                <a:cubicBezTo>
                  <a:pt x="17095" y="1842"/>
                  <a:pt x="16969" y="1737"/>
                  <a:pt x="16781" y="1653"/>
                </a:cubicBezTo>
                <a:cubicBezTo>
                  <a:pt x="16676" y="1612"/>
                  <a:pt x="16572" y="1570"/>
                  <a:pt x="16467" y="1528"/>
                </a:cubicBezTo>
                <a:cubicBezTo>
                  <a:pt x="16362" y="1507"/>
                  <a:pt x="16258" y="1465"/>
                  <a:pt x="16153" y="1465"/>
                </a:cubicBezTo>
                <a:cubicBezTo>
                  <a:pt x="16070" y="1465"/>
                  <a:pt x="16028" y="1465"/>
                  <a:pt x="15944" y="1507"/>
                </a:cubicBezTo>
                <a:cubicBezTo>
                  <a:pt x="15839" y="1528"/>
                  <a:pt x="15756" y="1549"/>
                  <a:pt x="15651" y="1612"/>
                </a:cubicBezTo>
                <a:cubicBezTo>
                  <a:pt x="15588" y="1653"/>
                  <a:pt x="15484" y="1716"/>
                  <a:pt x="15400" y="1758"/>
                </a:cubicBezTo>
                <a:cubicBezTo>
                  <a:pt x="15316" y="1842"/>
                  <a:pt x="15233" y="1925"/>
                  <a:pt x="15191" y="1988"/>
                </a:cubicBezTo>
                <a:cubicBezTo>
                  <a:pt x="15065" y="2156"/>
                  <a:pt x="14919" y="2302"/>
                  <a:pt x="14814" y="2469"/>
                </a:cubicBezTo>
                <a:cubicBezTo>
                  <a:pt x="14710" y="2595"/>
                  <a:pt x="14605" y="2700"/>
                  <a:pt x="14542" y="2825"/>
                </a:cubicBezTo>
                <a:cubicBezTo>
                  <a:pt x="14438" y="2972"/>
                  <a:pt x="14291" y="3118"/>
                  <a:pt x="14186" y="3244"/>
                </a:cubicBezTo>
                <a:cubicBezTo>
                  <a:pt x="13956" y="3536"/>
                  <a:pt x="13705" y="3767"/>
                  <a:pt x="13412" y="4018"/>
                </a:cubicBezTo>
                <a:cubicBezTo>
                  <a:pt x="13203" y="4164"/>
                  <a:pt x="12973" y="4290"/>
                  <a:pt x="12722" y="4436"/>
                </a:cubicBezTo>
                <a:cubicBezTo>
                  <a:pt x="12492" y="4499"/>
                  <a:pt x="12282" y="4562"/>
                  <a:pt x="12052" y="4604"/>
                </a:cubicBezTo>
                <a:cubicBezTo>
                  <a:pt x="11885" y="4625"/>
                  <a:pt x="11723" y="4635"/>
                  <a:pt x="11558" y="4635"/>
                </a:cubicBezTo>
                <a:cubicBezTo>
                  <a:pt x="11393" y="4635"/>
                  <a:pt x="11226" y="4625"/>
                  <a:pt x="11048" y="4604"/>
                </a:cubicBezTo>
                <a:cubicBezTo>
                  <a:pt x="10525" y="4541"/>
                  <a:pt x="10044" y="4373"/>
                  <a:pt x="9541" y="4164"/>
                </a:cubicBezTo>
                <a:cubicBezTo>
                  <a:pt x="9102" y="3955"/>
                  <a:pt x="8684" y="3746"/>
                  <a:pt x="8265" y="3495"/>
                </a:cubicBezTo>
                <a:cubicBezTo>
                  <a:pt x="8056" y="3348"/>
                  <a:pt x="7847" y="3223"/>
                  <a:pt x="7637" y="3076"/>
                </a:cubicBezTo>
                <a:cubicBezTo>
                  <a:pt x="7428" y="2930"/>
                  <a:pt x="7219" y="2783"/>
                  <a:pt x="7010" y="2658"/>
                </a:cubicBezTo>
                <a:cubicBezTo>
                  <a:pt x="6800" y="2490"/>
                  <a:pt x="6591" y="2365"/>
                  <a:pt x="6382" y="2239"/>
                </a:cubicBezTo>
                <a:cubicBezTo>
                  <a:pt x="6173" y="2093"/>
                  <a:pt x="5922" y="1967"/>
                  <a:pt x="5691" y="1863"/>
                </a:cubicBezTo>
                <a:cubicBezTo>
                  <a:pt x="5284" y="1669"/>
                  <a:pt x="4840" y="1546"/>
                  <a:pt x="4411" y="1546"/>
                </a:cubicBezTo>
                <a:cubicBezTo>
                  <a:pt x="4377" y="1546"/>
                  <a:pt x="4344" y="1547"/>
                  <a:pt x="4310" y="1549"/>
                </a:cubicBezTo>
                <a:cubicBezTo>
                  <a:pt x="4206" y="1549"/>
                  <a:pt x="4080" y="1570"/>
                  <a:pt x="3976" y="1570"/>
                </a:cubicBezTo>
                <a:cubicBezTo>
                  <a:pt x="3829" y="1612"/>
                  <a:pt x="3725" y="1632"/>
                  <a:pt x="3620" y="1653"/>
                </a:cubicBezTo>
                <a:cubicBezTo>
                  <a:pt x="3515" y="1674"/>
                  <a:pt x="3411" y="1737"/>
                  <a:pt x="3348" y="1758"/>
                </a:cubicBezTo>
                <a:cubicBezTo>
                  <a:pt x="3243" y="1821"/>
                  <a:pt x="3139" y="1863"/>
                  <a:pt x="3034" y="1884"/>
                </a:cubicBezTo>
                <a:cubicBezTo>
                  <a:pt x="2553" y="2093"/>
                  <a:pt x="2114" y="2344"/>
                  <a:pt x="1695" y="2616"/>
                </a:cubicBezTo>
                <a:cubicBezTo>
                  <a:pt x="1318" y="2888"/>
                  <a:pt x="963" y="3181"/>
                  <a:pt x="649" y="3516"/>
                </a:cubicBezTo>
                <a:cubicBezTo>
                  <a:pt x="481" y="3662"/>
                  <a:pt x="356" y="3829"/>
                  <a:pt x="230" y="3976"/>
                </a:cubicBezTo>
                <a:cubicBezTo>
                  <a:pt x="168" y="4060"/>
                  <a:pt x="126" y="4143"/>
                  <a:pt x="105" y="4248"/>
                </a:cubicBezTo>
                <a:cubicBezTo>
                  <a:pt x="105" y="4269"/>
                  <a:pt x="63" y="4332"/>
                  <a:pt x="63" y="4353"/>
                </a:cubicBezTo>
                <a:cubicBezTo>
                  <a:pt x="42" y="4436"/>
                  <a:pt x="42" y="4499"/>
                  <a:pt x="21" y="4583"/>
                </a:cubicBezTo>
                <a:cubicBezTo>
                  <a:pt x="0" y="4687"/>
                  <a:pt x="21" y="4792"/>
                  <a:pt x="105" y="4876"/>
                </a:cubicBezTo>
                <a:cubicBezTo>
                  <a:pt x="153" y="4940"/>
                  <a:pt x="225" y="4967"/>
                  <a:pt x="303" y="4967"/>
                </a:cubicBezTo>
                <a:cubicBezTo>
                  <a:pt x="327" y="4967"/>
                  <a:pt x="352" y="4964"/>
                  <a:pt x="377" y="4959"/>
                </a:cubicBezTo>
                <a:cubicBezTo>
                  <a:pt x="461" y="4917"/>
                  <a:pt x="523" y="4897"/>
                  <a:pt x="586" y="4897"/>
                </a:cubicBezTo>
                <a:cubicBezTo>
                  <a:pt x="691" y="4876"/>
                  <a:pt x="774" y="4813"/>
                  <a:pt x="879" y="4771"/>
                </a:cubicBezTo>
                <a:cubicBezTo>
                  <a:pt x="1005" y="4687"/>
                  <a:pt x="1067" y="4499"/>
                  <a:pt x="984" y="4373"/>
                </a:cubicBezTo>
                <a:cubicBezTo>
                  <a:pt x="942" y="4290"/>
                  <a:pt x="879" y="4269"/>
                  <a:pt x="795" y="4248"/>
                </a:cubicBezTo>
                <a:cubicBezTo>
                  <a:pt x="1067" y="3955"/>
                  <a:pt x="1360" y="3704"/>
                  <a:pt x="1632" y="3432"/>
                </a:cubicBezTo>
                <a:cubicBezTo>
                  <a:pt x="2134" y="3076"/>
                  <a:pt x="2658" y="2783"/>
                  <a:pt x="3202" y="2511"/>
                </a:cubicBezTo>
                <a:lnTo>
                  <a:pt x="3599" y="2365"/>
                </a:lnTo>
                <a:cubicBezTo>
                  <a:pt x="3766" y="2302"/>
                  <a:pt x="3913" y="2260"/>
                  <a:pt x="4101" y="2239"/>
                </a:cubicBezTo>
                <a:cubicBezTo>
                  <a:pt x="4174" y="2218"/>
                  <a:pt x="4248" y="2208"/>
                  <a:pt x="4321" y="2208"/>
                </a:cubicBezTo>
                <a:cubicBezTo>
                  <a:pt x="4394" y="2208"/>
                  <a:pt x="4467" y="2218"/>
                  <a:pt x="4541" y="2239"/>
                </a:cubicBezTo>
                <a:cubicBezTo>
                  <a:pt x="4645" y="2260"/>
                  <a:pt x="4729" y="2260"/>
                  <a:pt x="4834" y="2281"/>
                </a:cubicBezTo>
                <a:cubicBezTo>
                  <a:pt x="4959" y="2302"/>
                  <a:pt x="5127" y="2365"/>
                  <a:pt x="5252" y="2448"/>
                </a:cubicBezTo>
                <a:cubicBezTo>
                  <a:pt x="5503" y="2574"/>
                  <a:pt x="5775" y="2700"/>
                  <a:pt x="6005" y="2867"/>
                </a:cubicBezTo>
                <a:cubicBezTo>
                  <a:pt x="6298" y="3034"/>
                  <a:pt x="6549" y="3244"/>
                  <a:pt x="6842" y="3453"/>
                </a:cubicBezTo>
                <a:cubicBezTo>
                  <a:pt x="7114" y="3641"/>
                  <a:pt x="7386" y="3850"/>
                  <a:pt x="7679" y="4039"/>
                </a:cubicBezTo>
                <a:cubicBezTo>
                  <a:pt x="7972" y="4227"/>
                  <a:pt x="8265" y="4394"/>
                  <a:pt x="8537" y="4562"/>
                </a:cubicBezTo>
                <a:cubicBezTo>
                  <a:pt x="9123" y="4876"/>
                  <a:pt x="9730" y="5127"/>
                  <a:pt x="10316" y="5315"/>
                </a:cubicBezTo>
                <a:cubicBezTo>
                  <a:pt x="10757" y="5447"/>
                  <a:pt x="11229" y="5528"/>
                  <a:pt x="11703" y="5528"/>
                </a:cubicBezTo>
                <a:cubicBezTo>
                  <a:pt x="11903" y="5528"/>
                  <a:pt x="12104" y="5513"/>
                  <a:pt x="12303" y="5482"/>
                </a:cubicBezTo>
                <a:cubicBezTo>
                  <a:pt x="12617" y="5420"/>
                  <a:pt x="12910" y="5336"/>
                  <a:pt x="13203" y="5231"/>
                </a:cubicBezTo>
                <a:cubicBezTo>
                  <a:pt x="13496" y="5106"/>
                  <a:pt x="13747" y="4980"/>
                  <a:pt x="13977" y="4792"/>
                </a:cubicBezTo>
                <a:cubicBezTo>
                  <a:pt x="14249" y="4604"/>
                  <a:pt x="14479" y="4373"/>
                  <a:pt x="14710" y="4143"/>
                </a:cubicBezTo>
                <a:cubicBezTo>
                  <a:pt x="14856" y="4018"/>
                  <a:pt x="14961" y="3871"/>
                  <a:pt x="15065" y="3746"/>
                </a:cubicBezTo>
                <a:cubicBezTo>
                  <a:pt x="15212" y="3536"/>
                  <a:pt x="15379" y="3348"/>
                  <a:pt x="15526" y="3139"/>
                </a:cubicBezTo>
                <a:cubicBezTo>
                  <a:pt x="15714" y="2909"/>
                  <a:pt x="15902" y="2658"/>
                  <a:pt x="16132" y="2407"/>
                </a:cubicBezTo>
                <a:cubicBezTo>
                  <a:pt x="16153" y="2407"/>
                  <a:pt x="16153" y="2386"/>
                  <a:pt x="16174" y="2386"/>
                </a:cubicBezTo>
                <a:cubicBezTo>
                  <a:pt x="16216" y="2386"/>
                  <a:pt x="16237" y="2365"/>
                  <a:pt x="16258" y="2365"/>
                </a:cubicBezTo>
                <a:lnTo>
                  <a:pt x="16279" y="2365"/>
                </a:lnTo>
                <a:cubicBezTo>
                  <a:pt x="16342" y="2365"/>
                  <a:pt x="16362" y="2386"/>
                  <a:pt x="16425" y="2386"/>
                </a:cubicBezTo>
                <a:cubicBezTo>
                  <a:pt x="16530" y="2448"/>
                  <a:pt x="16635" y="2490"/>
                  <a:pt x="16739" y="2574"/>
                </a:cubicBezTo>
                <a:cubicBezTo>
                  <a:pt x="17011" y="2783"/>
                  <a:pt x="17262" y="3034"/>
                  <a:pt x="17492" y="3306"/>
                </a:cubicBezTo>
                <a:cubicBezTo>
                  <a:pt x="17806" y="3620"/>
                  <a:pt x="18120" y="3955"/>
                  <a:pt x="18455" y="4248"/>
                </a:cubicBezTo>
                <a:cubicBezTo>
                  <a:pt x="18622" y="4373"/>
                  <a:pt x="18769" y="4478"/>
                  <a:pt x="18936" y="4583"/>
                </a:cubicBezTo>
                <a:cubicBezTo>
                  <a:pt x="19103" y="4708"/>
                  <a:pt x="19313" y="4792"/>
                  <a:pt x="19522" y="4876"/>
                </a:cubicBezTo>
                <a:cubicBezTo>
                  <a:pt x="19710" y="4959"/>
                  <a:pt x="19920" y="4980"/>
                  <a:pt x="20129" y="5022"/>
                </a:cubicBezTo>
                <a:cubicBezTo>
                  <a:pt x="20297" y="5053"/>
                  <a:pt x="20488" y="5072"/>
                  <a:pt x="20669" y="5072"/>
                </a:cubicBezTo>
                <a:cubicBezTo>
                  <a:pt x="20735" y="5072"/>
                  <a:pt x="20799" y="5070"/>
                  <a:pt x="20861" y="5064"/>
                </a:cubicBezTo>
                <a:cubicBezTo>
                  <a:pt x="21070" y="5064"/>
                  <a:pt x="21280" y="5001"/>
                  <a:pt x="21468" y="4980"/>
                </a:cubicBezTo>
                <a:cubicBezTo>
                  <a:pt x="21698" y="4917"/>
                  <a:pt x="21928" y="4855"/>
                  <a:pt x="22179" y="4771"/>
                </a:cubicBezTo>
                <a:cubicBezTo>
                  <a:pt x="22619" y="4604"/>
                  <a:pt x="23037" y="4394"/>
                  <a:pt x="23435" y="4185"/>
                </a:cubicBezTo>
                <a:cubicBezTo>
                  <a:pt x="24021" y="3871"/>
                  <a:pt x="24585" y="3495"/>
                  <a:pt x="25129" y="3118"/>
                </a:cubicBezTo>
                <a:cubicBezTo>
                  <a:pt x="25381" y="2930"/>
                  <a:pt x="25653" y="2762"/>
                  <a:pt x="25946" y="2574"/>
                </a:cubicBezTo>
                <a:cubicBezTo>
                  <a:pt x="26259" y="2365"/>
                  <a:pt x="26573" y="2176"/>
                  <a:pt x="26887" y="1967"/>
                </a:cubicBezTo>
                <a:cubicBezTo>
                  <a:pt x="26908" y="1946"/>
                  <a:pt x="26950" y="1925"/>
                  <a:pt x="26992" y="1925"/>
                </a:cubicBezTo>
                <a:cubicBezTo>
                  <a:pt x="27096" y="1863"/>
                  <a:pt x="27201" y="1821"/>
                  <a:pt x="27306" y="1737"/>
                </a:cubicBezTo>
                <a:cubicBezTo>
                  <a:pt x="27452" y="1653"/>
                  <a:pt x="27619" y="1549"/>
                  <a:pt x="27787" y="1465"/>
                </a:cubicBezTo>
                <a:cubicBezTo>
                  <a:pt x="27829" y="1444"/>
                  <a:pt x="27870" y="1444"/>
                  <a:pt x="27891" y="1423"/>
                </a:cubicBezTo>
                <a:cubicBezTo>
                  <a:pt x="27996" y="1360"/>
                  <a:pt x="28142" y="1319"/>
                  <a:pt x="28247" y="1256"/>
                </a:cubicBezTo>
                <a:cubicBezTo>
                  <a:pt x="28414" y="1193"/>
                  <a:pt x="28624" y="1088"/>
                  <a:pt x="28812" y="1005"/>
                </a:cubicBezTo>
                <a:cubicBezTo>
                  <a:pt x="29000" y="921"/>
                  <a:pt x="29210" y="879"/>
                  <a:pt x="29419" y="816"/>
                </a:cubicBezTo>
                <a:lnTo>
                  <a:pt x="29649" y="816"/>
                </a:lnTo>
                <a:cubicBezTo>
                  <a:pt x="29733" y="837"/>
                  <a:pt x="29816" y="879"/>
                  <a:pt x="29921" y="900"/>
                </a:cubicBezTo>
                <a:cubicBezTo>
                  <a:pt x="30047" y="984"/>
                  <a:pt x="30172" y="1047"/>
                  <a:pt x="30298" y="1151"/>
                </a:cubicBezTo>
                <a:cubicBezTo>
                  <a:pt x="30695" y="1507"/>
                  <a:pt x="31030" y="1863"/>
                  <a:pt x="31407" y="2197"/>
                </a:cubicBezTo>
                <a:lnTo>
                  <a:pt x="32118" y="2825"/>
                </a:lnTo>
                <a:cubicBezTo>
                  <a:pt x="32348" y="3013"/>
                  <a:pt x="32578" y="3181"/>
                  <a:pt x="32808" y="3348"/>
                </a:cubicBezTo>
                <a:cubicBezTo>
                  <a:pt x="33080" y="3536"/>
                  <a:pt x="33332" y="3662"/>
                  <a:pt x="33604" y="3829"/>
                </a:cubicBezTo>
                <a:cubicBezTo>
                  <a:pt x="33834" y="3955"/>
                  <a:pt x="34127" y="4039"/>
                  <a:pt x="34378" y="4081"/>
                </a:cubicBezTo>
                <a:cubicBezTo>
                  <a:pt x="34451" y="4101"/>
                  <a:pt x="34514" y="4112"/>
                  <a:pt x="34574" y="4112"/>
                </a:cubicBezTo>
                <a:cubicBezTo>
                  <a:pt x="34634" y="4112"/>
                  <a:pt x="34692" y="4101"/>
                  <a:pt x="34754" y="4081"/>
                </a:cubicBezTo>
                <a:cubicBezTo>
                  <a:pt x="34901" y="4081"/>
                  <a:pt x="35068" y="4060"/>
                  <a:pt x="35215" y="4018"/>
                </a:cubicBezTo>
                <a:cubicBezTo>
                  <a:pt x="35487" y="3955"/>
                  <a:pt x="35738" y="3871"/>
                  <a:pt x="35989" y="3767"/>
                </a:cubicBezTo>
                <a:cubicBezTo>
                  <a:pt x="36261" y="3641"/>
                  <a:pt x="36533" y="3516"/>
                  <a:pt x="36784" y="3348"/>
                </a:cubicBezTo>
                <a:cubicBezTo>
                  <a:pt x="37161" y="3118"/>
                  <a:pt x="37474" y="2867"/>
                  <a:pt x="37809" y="2595"/>
                </a:cubicBezTo>
                <a:cubicBezTo>
                  <a:pt x="37998" y="2448"/>
                  <a:pt x="38207" y="2281"/>
                  <a:pt x="38395" y="2135"/>
                </a:cubicBezTo>
                <a:cubicBezTo>
                  <a:pt x="38542" y="1988"/>
                  <a:pt x="38709" y="1884"/>
                  <a:pt x="38855" y="1758"/>
                </a:cubicBezTo>
                <a:cubicBezTo>
                  <a:pt x="39190" y="1507"/>
                  <a:pt x="39546" y="1298"/>
                  <a:pt x="39922" y="1109"/>
                </a:cubicBezTo>
                <a:cubicBezTo>
                  <a:pt x="40111" y="1026"/>
                  <a:pt x="40299" y="984"/>
                  <a:pt x="40508" y="942"/>
                </a:cubicBezTo>
                <a:cubicBezTo>
                  <a:pt x="40613" y="942"/>
                  <a:pt x="40697" y="921"/>
                  <a:pt x="40801" y="921"/>
                </a:cubicBezTo>
                <a:cubicBezTo>
                  <a:pt x="40864" y="921"/>
                  <a:pt x="40948" y="921"/>
                  <a:pt x="41052" y="942"/>
                </a:cubicBezTo>
                <a:cubicBezTo>
                  <a:pt x="41366" y="1005"/>
                  <a:pt x="41659" y="1088"/>
                  <a:pt x="41952" y="1193"/>
                </a:cubicBezTo>
                <a:cubicBezTo>
                  <a:pt x="42182" y="1298"/>
                  <a:pt x="42433" y="1423"/>
                  <a:pt x="42684" y="1528"/>
                </a:cubicBezTo>
                <a:cubicBezTo>
                  <a:pt x="42831" y="1612"/>
                  <a:pt x="42956" y="1674"/>
                  <a:pt x="43124" y="1758"/>
                </a:cubicBezTo>
                <a:cubicBezTo>
                  <a:pt x="43249" y="1842"/>
                  <a:pt x="43417" y="1925"/>
                  <a:pt x="43563" y="1988"/>
                </a:cubicBezTo>
                <a:lnTo>
                  <a:pt x="44421" y="2386"/>
                </a:lnTo>
                <a:cubicBezTo>
                  <a:pt x="44735" y="2511"/>
                  <a:pt x="45049" y="2595"/>
                  <a:pt x="45363" y="2679"/>
                </a:cubicBezTo>
                <a:cubicBezTo>
                  <a:pt x="46053" y="2867"/>
                  <a:pt x="46723" y="2972"/>
                  <a:pt x="47413" y="3034"/>
                </a:cubicBezTo>
                <a:cubicBezTo>
                  <a:pt x="47748" y="3097"/>
                  <a:pt x="48125" y="3097"/>
                  <a:pt x="48459" y="3097"/>
                </a:cubicBezTo>
                <a:cubicBezTo>
                  <a:pt x="48794" y="3097"/>
                  <a:pt x="49129" y="3034"/>
                  <a:pt x="49485" y="2992"/>
                </a:cubicBezTo>
                <a:cubicBezTo>
                  <a:pt x="50070" y="2909"/>
                  <a:pt x="50677" y="2720"/>
                  <a:pt x="51263" y="2490"/>
                </a:cubicBezTo>
                <a:cubicBezTo>
                  <a:pt x="51619" y="2344"/>
                  <a:pt x="51954" y="2156"/>
                  <a:pt x="52330" y="1967"/>
                </a:cubicBezTo>
                <a:cubicBezTo>
                  <a:pt x="52749" y="1758"/>
                  <a:pt x="53167" y="1528"/>
                  <a:pt x="53607" y="1319"/>
                </a:cubicBezTo>
                <a:cubicBezTo>
                  <a:pt x="53690" y="1298"/>
                  <a:pt x="53795" y="1256"/>
                  <a:pt x="53879" y="1235"/>
                </a:cubicBezTo>
                <a:lnTo>
                  <a:pt x="54025" y="1235"/>
                </a:lnTo>
                <a:cubicBezTo>
                  <a:pt x="54151" y="1256"/>
                  <a:pt x="54255" y="1298"/>
                  <a:pt x="54402" y="1340"/>
                </a:cubicBezTo>
                <a:cubicBezTo>
                  <a:pt x="54778" y="1528"/>
                  <a:pt x="55134" y="1779"/>
                  <a:pt x="55490" y="2030"/>
                </a:cubicBezTo>
                <a:cubicBezTo>
                  <a:pt x="55866" y="2281"/>
                  <a:pt x="56243" y="2490"/>
                  <a:pt x="56640" y="2700"/>
                </a:cubicBezTo>
                <a:cubicBezTo>
                  <a:pt x="57038" y="2909"/>
                  <a:pt x="57456" y="3076"/>
                  <a:pt x="57875" y="3223"/>
                </a:cubicBezTo>
                <a:cubicBezTo>
                  <a:pt x="58335" y="3390"/>
                  <a:pt x="58837" y="3453"/>
                  <a:pt x="59340" y="3495"/>
                </a:cubicBezTo>
                <a:cubicBezTo>
                  <a:pt x="59396" y="3497"/>
                  <a:pt x="59453" y="3499"/>
                  <a:pt x="59510" y="3499"/>
                </a:cubicBezTo>
                <a:cubicBezTo>
                  <a:pt x="59892" y="3499"/>
                  <a:pt x="60272" y="3439"/>
                  <a:pt x="60637" y="3348"/>
                </a:cubicBezTo>
                <a:cubicBezTo>
                  <a:pt x="61013" y="3285"/>
                  <a:pt x="61369" y="3118"/>
                  <a:pt x="61725" y="2972"/>
                </a:cubicBezTo>
                <a:cubicBezTo>
                  <a:pt x="61871" y="2888"/>
                  <a:pt x="61997" y="2825"/>
                  <a:pt x="62164" y="2762"/>
                </a:cubicBezTo>
                <a:cubicBezTo>
                  <a:pt x="62269" y="2700"/>
                  <a:pt x="62353" y="2658"/>
                  <a:pt x="62457" y="2595"/>
                </a:cubicBezTo>
                <a:cubicBezTo>
                  <a:pt x="62583" y="2511"/>
                  <a:pt x="62729" y="2469"/>
                  <a:pt x="62876" y="2386"/>
                </a:cubicBezTo>
                <a:cubicBezTo>
                  <a:pt x="63566" y="2093"/>
                  <a:pt x="64298" y="1946"/>
                  <a:pt x="65073" y="1842"/>
                </a:cubicBezTo>
                <a:cubicBezTo>
                  <a:pt x="65449" y="1779"/>
                  <a:pt x="65868" y="1758"/>
                  <a:pt x="66286" y="1716"/>
                </a:cubicBezTo>
                <a:cubicBezTo>
                  <a:pt x="66642" y="1674"/>
                  <a:pt x="66998" y="1653"/>
                  <a:pt x="67332" y="1632"/>
                </a:cubicBezTo>
                <a:cubicBezTo>
                  <a:pt x="67918" y="1581"/>
                  <a:pt x="68517" y="1543"/>
                  <a:pt x="69108" y="1543"/>
                </a:cubicBezTo>
                <a:cubicBezTo>
                  <a:pt x="69235" y="1543"/>
                  <a:pt x="69362" y="1545"/>
                  <a:pt x="69488" y="1549"/>
                </a:cubicBezTo>
                <a:cubicBezTo>
                  <a:pt x="69780" y="1549"/>
                  <a:pt x="69990" y="1319"/>
                  <a:pt x="69990" y="1047"/>
                </a:cubicBezTo>
                <a:cubicBezTo>
                  <a:pt x="69990" y="795"/>
                  <a:pt x="69739" y="565"/>
                  <a:pt x="69488" y="565"/>
                </a:cubicBezTo>
                <a:cubicBezTo>
                  <a:pt x="68944" y="565"/>
                  <a:pt x="68379" y="607"/>
                  <a:pt x="67856" y="628"/>
                </a:cubicBezTo>
                <a:cubicBezTo>
                  <a:pt x="67437" y="837"/>
                  <a:pt x="67186" y="879"/>
                  <a:pt x="66914" y="879"/>
                </a:cubicBezTo>
                <a:cubicBezTo>
                  <a:pt x="66663" y="900"/>
                  <a:pt x="66433" y="900"/>
                  <a:pt x="66161" y="921"/>
                </a:cubicBezTo>
                <a:cubicBezTo>
                  <a:pt x="65826" y="942"/>
                  <a:pt x="65491" y="1005"/>
                  <a:pt x="65115" y="1026"/>
                </a:cubicBezTo>
                <a:cubicBezTo>
                  <a:pt x="64550" y="1088"/>
                  <a:pt x="63964" y="1193"/>
                  <a:pt x="63420" y="1319"/>
                </a:cubicBezTo>
                <a:cubicBezTo>
                  <a:pt x="62813" y="1465"/>
                  <a:pt x="62248" y="1674"/>
                  <a:pt x="61683" y="1967"/>
                </a:cubicBezTo>
                <a:cubicBezTo>
                  <a:pt x="61578" y="2030"/>
                  <a:pt x="61474" y="2093"/>
                  <a:pt x="61348" y="2135"/>
                </a:cubicBezTo>
                <a:cubicBezTo>
                  <a:pt x="61223" y="2176"/>
                  <a:pt x="61118" y="2239"/>
                  <a:pt x="60993" y="2281"/>
                </a:cubicBezTo>
                <a:cubicBezTo>
                  <a:pt x="60804" y="2365"/>
                  <a:pt x="60637" y="2407"/>
                  <a:pt x="60469" y="2469"/>
                </a:cubicBezTo>
                <a:cubicBezTo>
                  <a:pt x="60260" y="2511"/>
                  <a:pt x="60030" y="2574"/>
                  <a:pt x="59842" y="2595"/>
                </a:cubicBezTo>
                <a:cubicBezTo>
                  <a:pt x="59653" y="2616"/>
                  <a:pt x="59465" y="2616"/>
                  <a:pt x="59277" y="2616"/>
                </a:cubicBezTo>
                <a:cubicBezTo>
                  <a:pt x="59089" y="2616"/>
                  <a:pt x="58942" y="2595"/>
                  <a:pt x="58754" y="2595"/>
                </a:cubicBezTo>
                <a:cubicBezTo>
                  <a:pt x="58524" y="2574"/>
                  <a:pt x="58293" y="2511"/>
                  <a:pt x="58063" y="2448"/>
                </a:cubicBezTo>
                <a:cubicBezTo>
                  <a:pt x="57812" y="2365"/>
                  <a:pt x="57582" y="2281"/>
                  <a:pt x="57352" y="2176"/>
                </a:cubicBezTo>
                <a:cubicBezTo>
                  <a:pt x="56954" y="1988"/>
                  <a:pt x="56557" y="1779"/>
                  <a:pt x="56180" y="1570"/>
                </a:cubicBezTo>
                <a:cubicBezTo>
                  <a:pt x="55992" y="1465"/>
                  <a:pt x="55824" y="1360"/>
                  <a:pt x="55657" y="1235"/>
                </a:cubicBezTo>
                <a:lnTo>
                  <a:pt x="55029" y="837"/>
                </a:lnTo>
                <a:cubicBezTo>
                  <a:pt x="54862" y="733"/>
                  <a:pt x="54674" y="649"/>
                  <a:pt x="54506" y="586"/>
                </a:cubicBezTo>
                <a:cubicBezTo>
                  <a:pt x="54402" y="523"/>
                  <a:pt x="54255" y="503"/>
                  <a:pt x="54130" y="482"/>
                </a:cubicBezTo>
                <a:cubicBezTo>
                  <a:pt x="54004" y="440"/>
                  <a:pt x="53899" y="440"/>
                  <a:pt x="53774" y="419"/>
                </a:cubicBezTo>
                <a:cubicBezTo>
                  <a:pt x="53690" y="419"/>
                  <a:pt x="53607" y="419"/>
                  <a:pt x="53565" y="440"/>
                </a:cubicBezTo>
                <a:lnTo>
                  <a:pt x="53251" y="523"/>
                </a:lnTo>
                <a:cubicBezTo>
                  <a:pt x="53083" y="586"/>
                  <a:pt x="52937" y="649"/>
                  <a:pt x="52770" y="733"/>
                </a:cubicBezTo>
                <a:cubicBezTo>
                  <a:pt x="52456" y="900"/>
                  <a:pt x="52163" y="1047"/>
                  <a:pt x="51849" y="1214"/>
                </a:cubicBezTo>
                <a:cubicBezTo>
                  <a:pt x="51472" y="1423"/>
                  <a:pt x="51096" y="1612"/>
                  <a:pt x="50677" y="1779"/>
                </a:cubicBezTo>
                <a:cubicBezTo>
                  <a:pt x="50447" y="1884"/>
                  <a:pt x="50175" y="1967"/>
                  <a:pt x="49945" y="2051"/>
                </a:cubicBezTo>
                <a:cubicBezTo>
                  <a:pt x="49610" y="2156"/>
                  <a:pt x="49296" y="2197"/>
                  <a:pt x="48961" y="2260"/>
                </a:cubicBezTo>
                <a:cubicBezTo>
                  <a:pt x="48648" y="2302"/>
                  <a:pt x="48292" y="2302"/>
                  <a:pt x="47978" y="2344"/>
                </a:cubicBezTo>
                <a:cubicBezTo>
                  <a:pt x="47622" y="2344"/>
                  <a:pt x="47246" y="2302"/>
                  <a:pt x="46890" y="2260"/>
                </a:cubicBezTo>
                <a:cubicBezTo>
                  <a:pt x="46409" y="2176"/>
                  <a:pt x="45969" y="2093"/>
                  <a:pt x="45509" y="1988"/>
                </a:cubicBezTo>
                <a:cubicBezTo>
                  <a:pt x="45091" y="1884"/>
                  <a:pt x="44672" y="1758"/>
                  <a:pt x="44275" y="1612"/>
                </a:cubicBezTo>
                <a:cubicBezTo>
                  <a:pt x="43877" y="1423"/>
                  <a:pt x="43480" y="1235"/>
                  <a:pt x="43103" y="1026"/>
                </a:cubicBezTo>
                <a:cubicBezTo>
                  <a:pt x="42643" y="795"/>
                  <a:pt x="42203" y="565"/>
                  <a:pt x="41743" y="398"/>
                </a:cubicBezTo>
                <a:cubicBezTo>
                  <a:pt x="41555" y="314"/>
                  <a:pt x="41366" y="293"/>
                  <a:pt x="41157" y="251"/>
                </a:cubicBezTo>
                <a:cubicBezTo>
                  <a:pt x="40948" y="189"/>
                  <a:pt x="40718" y="189"/>
                  <a:pt x="40487" y="189"/>
                </a:cubicBezTo>
                <a:cubicBezTo>
                  <a:pt x="40236" y="189"/>
                  <a:pt x="40027" y="251"/>
                  <a:pt x="39797" y="293"/>
                </a:cubicBezTo>
                <a:cubicBezTo>
                  <a:pt x="39567" y="356"/>
                  <a:pt x="39358" y="461"/>
                  <a:pt x="39148" y="565"/>
                </a:cubicBezTo>
                <a:cubicBezTo>
                  <a:pt x="38646" y="816"/>
                  <a:pt x="38207" y="1151"/>
                  <a:pt x="37767" y="1507"/>
                </a:cubicBezTo>
                <a:lnTo>
                  <a:pt x="36972" y="2135"/>
                </a:lnTo>
                <a:cubicBezTo>
                  <a:pt x="36763" y="2281"/>
                  <a:pt x="36533" y="2469"/>
                  <a:pt x="36303" y="2616"/>
                </a:cubicBezTo>
                <a:cubicBezTo>
                  <a:pt x="36052" y="2783"/>
                  <a:pt x="35801" y="2909"/>
                  <a:pt x="35529" y="3034"/>
                </a:cubicBezTo>
                <a:cubicBezTo>
                  <a:pt x="35403" y="3097"/>
                  <a:pt x="35298" y="3139"/>
                  <a:pt x="35173" y="3181"/>
                </a:cubicBezTo>
                <a:cubicBezTo>
                  <a:pt x="35005" y="3223"/>
                  <a:pt x="34838" y="3244"/>
                  <a:pt x="34671" y="3285"/>
                </a:cubicBezTo>
                <a:lnTo>
                  <a:pt x="34315" y="3285"/>
                </a:lnTo>
                <a:cubicBezTo>
                  <a:pt x="34168" y="3244"/>
                  <a:pt x="34043" y="3202"/>
                  <a:pt x="33917" y="3139"/>
                </a:cubicBezTo>
                <a:cubicBezTo>
                  <a:pt x="33436" y="2909"/>
                  <a:pt x="32997" y="2616"/>
                  <a:pt x="32578" y="2302"/>
                </a:cubicBezTo>
                <a:cubicBezTo>
                  <a:pt x="32369" y="2156"/>
                  <a:pt x="32181" y="1988"/>
                  <a:pt x="32013" y="1821"/>
                </a:cubicBezTo>
                <a:cubicBezTo>
                  <a:pt x="31867" y="1674"/>
                  <a:pt x="31741" y="1570"/>
                  <a:pt x="31616" y="1444"/>
                </a:cubicBezTo>
                <a:cubicBezTo>
                  <a:pt x="31281" y="1130"/>
                  <a:pt x="30967" y="775"/>
                  <a:pt x="30591" y="482"/>
                </a:cubicBezTo>
                <a:cubicBezTo>
                  <a:pt x="30444" y="377"/>
                  <a:pt x="30277" y="272"/>
                  <a:pt x="30088" y="168"/>
                </a:cubicBezTo>
                <a:cubicBezTo>
                  <a:pt x="29984" y="105"/>
                  <a:pt x="29879" y="84"/>
                  <a:pt x="29775" y="63"/>
                </a:cubicBezTo>
                <a:cubicBezTo>
                  <a:pt x="29754" y="63"/>
                  <a:pt x="29712" y="42"/>
                  <a:pt x="29670" y="42"/>
                </a:cubicBezTo>
                <a:cubicBezTo>
                  <a:pt x="29607" y="42"/>
                  <a:pt x="29523" y="0"/>
                  <a:pt x="29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7">
            <a:extLst>
              <a:ext uri="{FF2B5EF4-FFF2-40B4-BE49-F238E27FC236}">
                <a16:creationId xmlns:a16="http://schemas.microsoft.com/office/drawing/2014/main" id="{DA0145AB-634E-EA86-726D-4C31B4594808}"/>
              </a:ext>
            </a:extLst>
          </p:cNvPr>
          <p:cNvSpPr/>
          <p:nvPr/>
        </p:nvSpPr>
        <p:spPr>
          <a:xfrm rot="1244805">
            <a:off x="1734136" y="2259991"/>
            <a:ext cx="1482831" cy="117118"/>
          </a:xfrm>
          <a:custGeom>
            <a:avLst/>
            <a:gdLst/>
            <a:ahLst/>
            <a:cxnLst/>
            <a:rect l="l" t="t" r="r" b="b"/>
            <a:pathLst>
              <a:path w="69990" h="5528" extrusionOk="0">
                <a:moveTo>
                  <a:pt x="29335" y="0"/>
                </a:moveTo>
                <a:cubicBezTo>
                  <a:pt x="29293" y="0"/>
                  <a:pt x="29210" y="0"/>
                  <a:pt x="29147" y="42"/>
                </a:cubicBezTo>
                <a:cubicBezTo>
                  <a:pt x="29021" y="63"/>
                  <a:pt x="28917" y="84"/>
                  <a:pt x="28791" y="105"/>
                </a:cubicBezTo>
                <a:cubicBezTo>
                  <a:pt x="28561" y="189"/>
                  <a:pt x="28310" y="272"/>
                  <a:pt x="28080" y="377"/>
                </a:cubicBezTo>
                <a:cubicBezTo>
                  <a:pt x="27891" y="461"/>
                  <a:pt x="27724" y="523"/>
                  <a:pt x="27536" y="628"/>
                </a:cubicBezTo>
                <a:cubicBezTo>
                  <a:pt x="27410" y="691"/>
                  <a:pt x="27264" y="775"/>
                  <a:pt x="27138" y="816"/>
                </a:cubicBezTo>
                <a:cubicBezTo>
                  <a:pt x="26929" y="921"/>
                  <a:pt x="26741" y="1026"/>
                  <a:pt x="26531" y="1130"/>
                </a:cubicBezTo>
                <a:cubicBezTo>
                  <a:pt x="26427" y="1193"/>
                  <a:pt x="26322" y="1235"/>
                  <a:pt x="26259" y="1298"/>
                </a:cubicBezTo>
                <a:cubicBezTo>
                  <a:pt x="26071" y="1402"/>
                  <a:pt x="25883" y="1528"/>
                  <a:pt x="25736" y="1632"/>
                </a:cubicBezTo>
                <a:cubicBezTo>
                  <a:pt x="25590" y="1716"/>
                  <a:pt x="25464" y="1779"/>
                  <a:pt x="25339" y="1884"/>
                </a:cubicBezTo>
                <a:cubicBezTo>
                  <a:pt x="25004" y="2093"/>
                  <a:pt x="24690" y="2344"/>
                  <a:pt x="24334" y="2553"/>
                </a:cubicBezTo>
                <a:cubicBezTo>
                  <a:pt x="23644" y="3013"/>
                  <a:pt x="22912" y="3495"/>
                  <a:pt x="22116" y="3829"/>
                </a:cubicBezTo>
                <a:cubicBezTo>
                  <a:pt x="21928" y="3913"/>
                  <a:pt x="21782" y="3955"/>
                  <a:pt x="21593" y="4039"/>
                </a:cubicBezTo>
                <a:cubicBezTo>
                  <a:pt x="21384" y="4122"/>
                  <a:pt x="21154" y="4164"/>
                  <a:pt x="20924" y="4185"/>
                </a:cubicBezTo>
                <a:cubicBezTo>
                  <a:pt x="20819" y="4185"/>
                  <a:pt x="20736" y="4227"/>
                  <a:pt x="20631" y="4227"/>
                </a:cubicBezTo>
                <a:cubicBezTo>
                  <a:pt x="20464" y="4227"/>
                  <a:pt x="20338" y="4227"/>
                  <a:pt x="20192" y="4185"/>
                </a:cubicBezTo>
                <a:cubicBezTo>
                  <a:pt x="19982" y="4164"/>
                  <a:pt x="19773" y="4122"/>
                  <a:pt x="19585" y="4039"/>
                </a:cubicBezTo>
                <a:cubicBezTo>
                  <a:pt x="19375" y="3934"/>
                  <a:pt x="19166" y="3808"/>
                  <a:pt x="18978" y="3662"/>
                </a:cubicBezTo>
                <a:cubicBezTo>
                  <a:pt x="18664" y="3432"/>
                  <a:pt x="18413" y="3139"/>
                  <a:pt x="18141" y="2867"/>
                </a:cubicBezTo>
                <a:cubicBezTo>
                  <a:pt x="18015" y="2720"/>
                  <a:pt x="17890" y="2574"/>
                  <a:pt x="17743" y="2448"/>
                </a:cubicBezTo>
                <a:cubicBezTo>
                  <a:pt x="17597" y="2281"/>
                  <a:pt x="17409" y="2135"/>
                  <a:pt x="17262" y="1967"/>
                </a:cubicBezTo>
                <a:cubicBezTo>
                  <a:pt x="17095" y="1842"/>
                  <a:pt x="16969" y="1737"/>
                  <a:pt x="16781" y="1653"/>
                </a:cubicBezTo>
                <a:cubicBezTo>
                  <a:pt x="16676" y="1612"/>
                  <a:pt x="16572" y="1570"/>
                  <a:pt x="16467" y="1528"/>
                </a:cubicBezTo>
                <a:cubicBezTo>
                  <a:pt x="16362" y="1507"/>
                  <a:pt x="16258" y="1465"/>
                  <a:pt x="16153" y="1465"/>
                </a:cubicBezTo>
                <a:cubicBezTo>
                  <a:pt x="16070" y="1465"/>
                  <a:pt x="16028" y="1465"/>
                  <a:pt x="15944" y="1507"/>
                </a:cubicBezTo>
                <a:cubicBezTo>
                  <a:pt x="15839" y="1528"/>
                  <a:pt x="15756" y="1549"/>
                  <a:pt x="15651" y="1612"/>
                </a:cubicBezTo>
                <a:cubicBezTo>
                  <a:pt x="15588" y="1653"/>
                  <a:pt x="15484" y="1716"/>
                  <a:pt x="15400" y="1758"/>
                </a:cubicBezTo>
                <a:cubicBezTo>
                  <a:pt x="15316" y="1842"/>
                  <a:pt x="15233" y="1925"/>
                  <a:pt x="15191" y="1988"/>
                </a:cubicBezTo>
                <a:cubicBezTo>
                  <a:pt x="15065" y="2156"/>
                  <a:pt x="14919" y="2302"/>
                  <a:pt x="14814" y="2469"/>
                </a:cubicBezTo>
                <a:cubicBezTo>
                  <a:pt x="14710" y="2595"/>
                  <a:pt x="14605" y="2700"/>
                  <a:pt x="14542" y="2825"/>
                </a:cubicBezTo>
                <a:cubicBezTo>
                  <a:pt x="14438" y="2972"/>
                  <a:pt x="14291" y="3118"/>
                  <a:pt x="14186" y="3244"/>
                </a:cubicBezTo>
                <a:cubicBezTo>
                  <a:pt x="13956" y="3536"/>
                  <a:pt x="13705" y="3767"/>
                  <a:pt x="13412" y="4018"/>
                </a:cubicBezTo>
                <a:cubicBezTo>
                  <a:pt x="13203" y="4164"/>
                  <a:pt x="12973" y="4290"/>
                  <a:pt x="12722" y="4436"/>
                </a:cubicBezTo>
                <a:cubicBezTo>
                  <a:pt x="12492" y="4499"/>
                  <a:pt x="12282" y="4562"/>
                  <a:pt x="12052" y="4604"/>
                </a:cubicBezTo>
                <a:cubicBezTo>
                  <a:pt x="11885" y="4625"/>
                  <a:pt x="11723" y="4635"/>
                  <a:pt x="11558" y="4635"/>
                </a:cubicBezTo>
                <a:cubicBezTo>
                  <a:pt x="11393" y="4635"/>
                  <a:pt x="11226" y="4625"/>
                  <a:pt x="11048" y="4604"/>
                </a:cubicBezTo>
                <a:cubicBezTo>
                  <a:pt x="10525" y="4541"/>
                  <a:pt x="10044" y="4373"/>
                  <a:pt x="9541" y="4164"/>
                </a:cubicBezTo>
                <a:cubicBezTo>
                  <a:pt x="9102" y="3955"/>
                  <a:pt x="8684" y="3746"/>
                  <a:pt x="8265" y="3495"/>
                </a:cubicBezTo>
                <a:cubicBezTo>
                  <a:pt x="8056" y="3348"/>
                  <a:pt x="7847" y="3223"/>
                  <a:pt x="7637" y="3076"/>
                </a:cubicBezTo>
                <a:cubicBezTo>
                  <a:pt x="7428" y="2930"/>
                  <a:pt x="7219" y="2783"/>
                  <a:pt x="7010" y="2658"/>
                </a:cubicBezTo>
                <a:cubicBezTo>
                  <a:pt x="6800" y="2490"/>
                  <a:pt x="6591" y="2365"/>
                  <a:pt x="6382" y="2239"/>
                </a:cubicBezTo>
                <a:cubicBezTo>
                  <a:pt x="6173" y="2093"/>
                  <a:pt x="5922" y="1967"/>
                  <a:pt x="5691" y="1863"/>
                </a:cubicBezTo>
                <a:cubicBezTo>
                  <a:pt x="5284" y="1669"/>
                  <a:pt x="4840" y="1546"/>
                  <a:pt x="4411" y="1546"/>
                </a:cubicBezTo>
                <a:cubicBezTo>
                  <a:pt x="4377" y="1546"/>
                  <a:pt x="4344" y="1547"/>
                  <a:pt x="4310" y="1549"/>
                </a:cubicBezTo>
                <a:cubicBezTo>
                  <a:pt x="4206" y="1549"/>
                  <a:pt x="4080" y="1570"/>
                  <a:pt x="3976" y="1570"/>
                </a:cubicBezTo>
                <a:cubicBezTo>
                  <a:pt x="3829" y="1612"/>
                  <a:pt x="3725" y="1632"/>
                  <a:pt x="3620" y="1653"/>
                </a:cubicBezTo>
                <a:cubicBezTo>
                  <a:pt x="3515" y="1674"/>
                  <a:pt x="3411" y="1737"/>
                  <a:pt x="3348" y="1758"/>
                </a:cubicBezTo>
                <a:cubicBezTo>
                  <a:pt x="3243" y="1821"/>
                  <a:pt x="3139" y="1863"/>
                  <a:pt x="3034" y="1884"/>
                </a:cubicBezTo>
                <a:cubicBezTo>
                  <a:pt x="2553" y="2093"/>
                  <a:pt x="2114" y="2344"/>
                  <a:pt x="1695" y="2616"/>
                </a:cubicBezTo>
                <a:cubicBezTo>
                  <a:pt x="1318" y="2888"/>
                  <a:pt x="963" y="3181"/>
                  <a:pt x="649" y="3516"/>
                </a:cubicBezTo>
                <a:cubicBezTo>
                  <a:pt x="481" y="3662"/>
                  <a:pt x="356" y="3829"/>
                  <a:pt x="230" y="3976"/>
                </a:cubicBezTo>
                <a:cubicBezTo>
                  <a:pt x="168" y="4060"/>
                  <a:pt x="126" y="4143"/>
                  <a:pt x="105" y="4248"/>
                </a:cubicBezTo>
                <a:cubicBezTo>
                  <a:pt x="105" y="4269"/>
                  <a:pt x="63" y="4332"/>
                  <a:pt x="63" y="4353"/>
                </a:cubicBezTo>
                <a:cubicBezTo>
                  <a:pt x="42" y="4436"/>
                  <a:pt x="42" y="4499"/>
                  <a:pt x="21" y="4583"/>
                </a:cubicBezTo>
                <a:cubicBezTo>
                  <a:pt x="0" y="4687"/>
                  <a:pt x="21" y="4792"/>
                  <a:pt x="105" y="4876"/>
                </a:cubicBezTo>
                <a:cubicBezTo>
                  <a:pt x="153" y="4940"/>
                  <a:pt x="225" y="4967"/>
                  <a:pt x="303" y="4967"/>
                </a:cubicBezTo>
                <a:cubicBezTo>
                  <a:pt x="327" y="4967"/>
                  <a:pt x="352" y="4964"/>
                  <a:pt x="377" y="4959"/>
                </a:cubicBezTo>
                <a:cubicBezTo>
                  <a:pt x="461" y="4917"/>
                  <a:pt x="523" y="4897"/>
                  <a:pt x="586" y="4897"/>
                </a:cubicBezTo>
                <a:cubicBezTo>
                  <a:pt x="691" y="4876"/>
                  <a:pt x="774" y="4813"/>
                  <a:pt x="879" y="4771"/>
                </a:cubicBezTo>
                <a:cubicBezTo>
                  <a:pt x="1005" y="4687"/>
                  <a:pt x="1067" y="4499"/>
                  <a:pt x="984" y="4373"/>
                </a:cubicBezTo>
                <a:cubicBezTo>
                  <a:pt x="942" y="4290"/>
                  <a:pt x="879" y="4269"/>
                  <a:pt x="795" y="4248"/>
                </a:cubicBezTo>
                <a:cubicBezTo>
                  <a:pt x="1067" y="3955"/>
                  <a:pt x="1360" y="3704"/>
                  <a:pt x="1632" y="3432"/>
                </a:cubicBezTo>
                <a:cubicBezTo>
                  <a:pt x="2134" y="3076"/>
                  <a:pt x="2658" y="2783"/>
                  <a:pt x="3202" y="2511"/>
                </a:cubicBezTo>
                <a:lnTo>
                  <a:pt x="3599" y="2365"/>
                </a:lnTo>
                <a:cubicBezTo>
                  <a:pt x="3766" y="2302"/>
                  <a:pt x="3913" y="2260"/>
                  <a:pt x="4101" y="2239"/>
                </a:cubicBezTo>
                <a:cubicBezTo>
                  <a:pt x="4174" y="2218"/>
                  <a:pt x="4248" y="2208"/>
                  <a:pt x="4321" y="2208"/>
                </a:cubicBezTo>
                <a:cubicBezTo>
                  <a:pt x="4394" y="2208"/>
                  <a:pt x="4467" y="2218"/>
                  <a:pt x="4541" y="2239"/>
                </a:cubicBezTo>
                <a:cubicBezTo>
                  <a:pt x="4645" y="2260"/>
                  <a:pt x="4729" y="2260"/>
                  <a:pt x="4834" y="2281"/>
                </a:cubicBezTo>
                <a:cubicBezTo>
                  <a:pt x="4959" y="2302"/>
                  <a:pt x="5127" y="2365"/>
                  <a:pt x="5252" y="2448"/>
                </a:cubicBezTo>
                <a:cubicBezTo>
                  <a:pt x="5503" y="2574"/>
                  <a:pt x="5775" y="2700"/>
                  <a:pt x="6005" y="2867"/>
                </a:cubicBezTo>
                <a:cubicBezTo>
                  <a:pt x="6298" y="3034"/>
                  <a:pt x="6549" y="3244"/>
                  <a:pt x="6842" y="3453"/>
                </a:cubicBezTo>
                <a:cubicBezTo>
                  <a:pt x="7114" y="3641"/>
                  <a:pt x="7386" y="3850"/>
                  <a:pt x="7679" y="4039"/>
                </a:cubicBezTo>
                <a:cubicBezTo>
                  <a:pt x="7972" y="4227"/>
                  <a:pt x="8265" y="4394"/>
                  <a:pt x="8537" y="4562"/>
                </a:cubicBezTo>
                <a:cubicBezTo>
                  <a:pt x="9123" y="4876"/>
                  <a:pt x="9730" y="5127"/>
                  <a:pt x="10316" y="5315"/>
                </a:cubicBezTo>
                <a:cubicBezTo>
                  <a:pt x="10757" y="5447"/>
                  <a:pt x="11229" y="5528"/>
                  <a:pt x="11703" y="5528"/>
                </a:cubicBezTo>
                <a:cubicBezTo>
                  <a:pt x="11903" y="5528"/>
                  <a:pt x="12104" y="5513"/>
                  <a:pt x="12303" y="5482"/>
                </a:cubicBezTo>
                <a:cubicBezTo>
                  <a:pt x="12617" y="5420"/>
                  <a:pt x="12910" y="5336"/>
                  <a:pt x="13203" y="5231"/>
                </a:cubicBezTo>
                <a:cubicBezTo>
                  <a:pt x="13496" y="5106"/>
                  <a:pt x="13747" y="4980"/>
                  <a:pt x="13977" y="4792"/>
                </a:cubicBezTo>
                <a:cubicBezTo>
                  <a:pt x="14249" y="4604"/>
                  <a:pt x="14479" y="4373"/>
                  <a:pt x="14710" y="4143"/>
                </a:cubicBezTo>
                <a:cubicBezTo>
                  <a:pt x="14856" y="4018"/>
                  <a:pt x="14961" y="3871"/>
                  <a:pt x="15065" y="3746"/>
                </a:cubicBezTo>
                <a:cubicBezTo>
                  <a:pt x="15212" y="3536"/>
                  <a:pt x="15379" y="3348"/>
                  <a:pt x="15526" y="3139"/>
                </a:cubicBezTo>
                <a:cubicBezTo>
                  <a:pt x="15714" y="2909"/>
                  <a:pt x="15902" y="2658"/>
                  <a:pt x="16132" y="2407"/>
                </a:cubicBezTo>
                <a:cubicBezTo>
                  <a:pt x="16153" y="2407"/>
                  <a:pt x="16153" y="2386"/>
                  <a:pt x="16174" y="2386"/>
                </a:cubicBezTo>
                <a:cubicBezTo>
                  <a:pt x="16216" y="2386"/>
                  <a:pt x="16237" y="2365"/>
                  <a:pt x="16258" y="2365"/>
                </a:cubicBezTo>
                <a:lnTo>
                  <a:pt x="16279" y="2365"/>
                </a:lnTo>
                <a:cubicBezTo>
                  <a:pt x="16342" y="2365"/>
                  <a:pt x="16362" y="2386"/>
                  <a:pt x="16425" y="2386"/>
                </a:cubicBezTo>
                <a:cubicBezTo>
                  <a:pt x="16530" y="2448"/>
                  <a:pt x="16635" y="2490"/>
                  <a:pt x="16739" y="2574"/>
                </a:cubicBezTo>
                <a:cubicBezTo>
                  <a:pt x="17011" y="2783"/>
                  <a:pt x="17262" y="3034"/>
                  <a:pt x="17492" y="3306"/>
                </a:cubicBezTo>
                <a:cubicBezTo>
                  <a:pt x="17806" y="3620"/>
                  <a:pt x="18120" y="3955"/>
                  <a:pt x="18455" y="4248"/>
                </a:cubicBezTo>
                <a:cubicBezTo>
                  <a:pt x="18622" y="4373"/>
                  <a:pt x="18769" y="4478"/>
                  <a:pt x="18936" y="4583"/>
                </a:cubicBezTo>
                <a:cubicBezTo>
                  <a:pt x="19103" y="4708"/>
                  <a:pt x="19313" y="4792"/>
                  <a:pt x="19522" y="4876"/>
                </a:cubicBezTo>
                <a:cubicBezTo>
                  <a:pt x="19710" y="4959"/>
                  <a:pt x="19920" y="4980"/>
                  <a:pt x="20129" y="5022"/>
                </a:cubicBezTo>
                <a:cubicBezTo>
                  <a:pt x="20297" y="5053"/>
                  <a:pt x="20488" y="5072"/>
                  <a:pt x="20669" y="5072"/>
                </a:cubicBezTo>
                <a:cubicBezTo>
                  <a:pt x="20735" y="5072"/>
                  <a:pt x="20799" y="5070"/>
                  <a:pt x="20861" y="5064"/>
                </a:cubicBezTo>
                <a:cubicBezTo>
                  <a:pt x="21070" y="5064"/>
                  <a:pt x="21280" y="5001"/>
                  <a:pt x="21468" y="4980"/>
                </a:cubicBezTo>
                <a:cubicBezTo>
                  <a:pt x="21698" y="4917"/>
                  <a:pt x="21928" y="4855"/>
                  <a:pt x="22179" y="4771"/>
                </a:cubicBezTo>
                <a:cubicBezTo>
                  <a:pt x="22619" y="4604"/>
                  <a:pt x="23037" y="4394"/>
                  <a:pt x="23435" y="4185"/>
                </a:cubicBezTo>
                <a:cubicBezTo>
                  <a:pt x="24021" y="3871"/>
                  <a:pt x="24585" y="3495"/>
                  <a:pt x="25129" y="3118"/>
                </a:cubicBezTo>
                <a:cubicBezTo>
                  <a:pt x="25381" y="2930"/>
                  <a:pt x="25653" y="2762"/>
                  <a:pt x="25946" y="2574"/>
                </a:cubicBezTo>
                <a:cubicBezTo>
                  <a:pt x="26259" y="2365"/>
                  <a:pt x="26573" y="2176"/>
                  <a:pt x="26887" y="1967"/>
                </a:cubicBezTo>
                <a:cubicBezTo>
                  <a:pt x="26908" y="1946"/>
                  <a:pt x="26950" y="1925"/>
                  <a:pt x="26992" y="1925"/>
                </a:cubicBezTo>
                <a:cubicBezTo>
                  <a:pt x="27096" y="1863"/>
                  <a:pt x="27201" y="1821"/>
                  <a:pt x="27306" y="1737"/>
                </a:cubicBezTo>
                <a:cubicBezTo>
                  <a:pt x="27452" y="1653"/>
                  <a:pt x="27619" y="1549"/>
                  <a:pt x="27787" y="1465"/>
                </a:cubicBezTo>
                <a:cubicBezTo>
                  <a:pt x="27829" y="1444"/>
                  <a:pt x="27870" y="1444"/>
                  <a:pt x="27891" y="1423"/>
                </a:cubicBezTo>
                <a:cubicBezTo>
                  <a:pt x="27996" y="1360"/>
                  <a:pt x="28142" y="1319"/>
                  <a:pt x="28247" y="1256"/>
                </a:cubicBezTo>
                <a:cubicBezTo>
                  <a:pt x="28414" y="1193"/>
                  <a:pt x="28624" y="1088"/>
                  <a:pt x="28812" y="1005"/>
                </a:cubicBezTo>
                <a:cubicBezTo>
                  <a:pt x="29000" y="921"/>
                  <a:pt x="29210" y="879"/>
                  <a:pt x="29419" y="816"/>
                </a:cubicBezTo>
                <a:lnTo>
                  <a:pt x="29649" y="816"/>
                </a:lnTo>
                <a:cubicBezTo>
                  <a:pt x="29733" y="837"/>
                  <a:pt x="29816" y="879"/>
                  <a:pt x="29921" y="900"/>
                </a:cubicBezTo>
                <a:cubicBezTo>
                  <a:pt x="30047" y="984"/>
                  <a:pt x="30172" y="1047"/>
                  <a:pt x="30298" y="1151"/>
                </a:cubicBezTo>
                <a:cubicBezTo>
                  <a:pt x="30695" y="1507"/>
                  <a:pt x="31030" y="1863"/>
                  <a:pt x="31407" y="2197"/>
                </a:cubicBezTo>
                <a:lnTo>
                  <a:pt x="32118" y="2825"/>
                </a:lnTo>
                <a:cubicBezTo>
                  <a:pt x="32348" y="3013"/>
                  <a:pt x="32578" y="3181"/>
                  <a:pt x="32808" y="3348"/>
                </a:cubicBezTo>
                <a:cubicBezTo>
                  <a:pt x="33080" y="3536"/>
                  <a:pt x="33332" y="3662"/>
                  <a:pt x="33604" y="3829"/>
                </a:cubicBezTo>
                <a:cubicBezTo>
                  <a:pt x="33834" y="3955"/>
                  <a:pt x="34127" y="4039"/>
                  <a:pt x="34378" y="4081"/>
                </a:cubicBezTo>
                <a:cubicBezTo>
                  <a:pt x="34451" y="4101"/>
                  <a:pt x="34514" y="4112"/>
                  <a:pt x="34574" y="4112"/>
                </a:cubicBezTo>
                <a:cubicBezTo>
                  <a:pt x="34634" y="4112"/>
                  <a:pt x="34692" y="4101"/>
                  <a:pt x="34754" y="4081"/>
                </a:cubicBezTo>
                <a:cubicBezTo>
                  <a:pt x="34901" y="4081"/>
                  <a:pt x="35068" y="4060"/>
                  <a:pt x="35215" y="4018"/>
                </a:cubicBezTo>
                <a:cubicBezTo>
                  <a:pt x="35487" y="3955"/>
                  <a:pt x="35738" y="3871"/>
                  <a:pt x="35989" y="3767"/>
                </a:cubicBezTo>
                <a:cubicBezTo>
                  <a:pt x="36261" y="3641"/>
                  <a:pt x="36533" y="3516"/>
                  <a:pt x="36784" y="3348"/>
                </a:cubicBezTo>
                <a:cubicBezTo>
                  <a:pt x="37161" y="3118"/>
                  <a:pt x="37474" y="2867"/>
                  <a:pt x="37809" y="2595"/>
                </a:cubicBezTo>
                <a:cubicBezTo>
                  <a:pt x="37998" y="2448"/>
                  <a:pt x="38207" y="2281"/>
                  <a:pt x="38395" y="2135"/>
                </a:cubicBezTo>
                <a:cubicBezTo>
                  <a:pt x="38542" y="1988"/>
                  <a:pt x="38709" y="1884"/>
                  <a:pt x="38855" y="1758"/>
                </a:cubicBezTo>
                <a:cubicBezTo>
                  <a:pt x="39190" y="1507"/>
                  <a:pt x="39546" y="1298"/>
                  <a:pt x="39922" y="1109"/>
                </a:cubicBezTo>
                <a:cubicBezTo>
                  <a:pt x="40111" y="1026"/>
                  <a:pt x="40299" y="984"/>
                  <a:pt x="40508" y="942"/>
                </a:cubicBezTo>
                <a:cubicBezTo>
                  <a:pt x="40613" y="942"/>
                  <a:pt x="40697" y="921"/>
                  <a:pt x="40801" y="921"/>
                </a:cubicBezTo>
                <a:cubicBezTo>
                  <a:pt x="40864" y="921"/>
                  <a:pt x="40948" y="921"/>
                  <a:pt x="41052" y="942"/>
                </a:cubicBezTo>
                <a:cubicBezTo>
                  <a:pt x="41366" y="1005"/>
                  <a:pt x="41659" y="1088"/>
                  <a:pt x="41952" y="1193"/>
                </a:cubicBezTo>
                <a:cubicBezTo>
                  <a:pt x="42182" y="1298"/>
                  <a:pt x="42433" y="1423"/>
                  <a:pt x="42684" y="1528"/>
                </a:cubicBezTo>
                <a:cubicBezTo>
                  <a:pt x="42831" y="1612"/>
                  <a:pt x="42956" y="1674"/>
                  <a:pt x="43124" y="1758"/>
                </a:cubicBezTo>
                <a:cubicBezTo>
                  <a:pt x="43249" y="1842"/>
                  <a:pt x="43417" y="1925"/>
                  <a:pt x="43563" y="1988"/>
                </a:cubicBezTo>
                <a:lnTo>
                  <a:pt x="44421" y="2386"/>
                </a:lnTo>
                <a:cubicBezTo>
                  <a:pt x="44735" y="2511"/>
                  <a:pt x="45049" y="2595"/>
                  <a:pt x="45363" y="2679"/>
                </a:cubicBezTo>
                <a:cubicBezTo>
                  <a:pt x="46053" y="2867"/>
                  <a:pt x="46723" y="2972"/>
                  <a:pt x="47413" y="3034"/>
                </a:cubicBezTo>
                <a:cubicBezTo>
                  <a:pt x="47748" y="3097"/>
                  <a:pt x="48125" y="3097"/>
                  <a:pt x="48459" y="3097"/>
                </a:cubicBezTo>
                <a:cubicBezTo>
                  <a:pt x="48794" y="3097"/>
                  <a:pt x="49129" y="3034"/>
                  <a:pt x="49485" y="2992"/>
                </a:cubicBezTo>
                <a:cubicBezTo>
                  <a:pt x="50070" y="2909"/>
                  <a:pt x="50677" y="2720"/>
                  <a:pt x="51263" y="2490"/>
                </a:cubicBezTo>
                <a:cubicBezTo>
                  <a:pt x="51619" y="2344"/>
                  <a:pt x="51954" y="2156"/>
                  <a:pt x="52330" y="1967"/>
                </a:cubicBezTo>
                <a:cubicBezTo>
                  <a:pt x="52749" y="1758"/>
                  <a:pt x="53167" y="1528"/>
                  <a:pt x="53607" y="1319"/>
                </a:cubicBezTo>
                <a:cubicBezTo>
                  <a:pt x="53690" y="1298"/>
                  <a:pt x="53795" y="1256"/>
                  <a:pt x="53879" y="1235"/>
                </a:cubicBezTo>
                <a:lnTo>
                  <a:pt x="54025" y="1235"/>
                </a:lnTo>
                <a:cubicBezTo>
                  <a:pt x="54151" y="1256"/>
                  <a:pt x="54255" y="1298"/>
                  <a:pt x="54402" y="1340"/>
                </a:cubicBezTo>
                <a:cubicBezTo>
                  <a:pt x="54778" y="1528"/>
                  <a:pt x="55134" y="1779"/>
                  <a:pt x="55490" y="2030"/>
                </a:cubicBezTo>
                <a:cubicBezTo>
                  <a:pt x="55866" y="2281"/>
                  <a:pt x="56243" y="2490"/>
                  <a:pt x="56640" y="2700"/>
                </a:cubicBezTo>
                <a:cubicBezTo>
                  <a:pt x="57038" y="2909"/>
                  <a:pt x="57456" y="3076"/>
                  <a:pt x="57875" y="3223"/>
                </a:cubicBezTo>
                <a:cubicBezTo>
                  <a:pt x="58335" y="3390"/>
                  <a:pt x="58837" y="3453"/>
                  <a:pt x="59340" y="3495"/>
                </a:cubicBezTo>
                <a:cubicBezTo>
                  <a:pt x="59396" y="3497"/>
                  <a:pt x="59453" y="3499"/>
                  <a:pt x="59510" y="3499"/>
                </a:cubicBezTo>
                <a:cubicBezTo>
                  <a:pt x="59892" y="3499"/>
                  <a:pt x="60272" y="3439"/>
                  <a:pt x="60637" y="3348"/>
                </a:cubicBezTo>
                <a:cubicBezTo>
                  <a:pt x="61013" y="3285"/>
                  <a:pt x="61369" y="3118"/>
                  <a:pt x="61725" y="2972"/>
                </a:cubicBezTo>
                <a:cubicBezTo>
                  <a:pt x="61871" y="2888"/>
                  <a:pt x="61997" y="2825"/>
                  <a:pt x="62164" y="2762"/>
                </a:cubicBezTo>
                <a:cubicBezTo>
                  <a:pt x="62269" y="2700"/>
                  <a:pt x="62353" y="2658"/>
                  <a:pt x="62457" y="2595"/>
                </a:cubicBezTo>
                <a:cubicBezTo>
                  <a:pt x="62583" y="2511"/>
                  <a:pt x="62729" y="2469"/>
                  <a:pt x="62876" y="2386"/>
                </a:cubicBezTo>
                <a:cubicBezTo>
                  <a:pt x="63566" y="2093"/>
                  <a:pt x="64298" y="1946"/>
                  <a:pt x="65073" y="1842"/>
                </a:cubicBezTo>
                <a:cubicBezTo>
                  <a:pt x="65449" y="1779"/>
                  <a:pt x="65868" y="1758"/>
                  <a:pt x="66286" y="1716"/>
                </a:cubicBezTo>
                <a:cubicBezTo>
                  <a:pt x="66642" y="1674"/>
                  <a:pt x="66998" y="1653"/>
                  <a:pt x="67332" y="1632"/>
                </a:cubicBezTo>
                <a:cubicBezTo>
                  <a:pt x="67918" y="1581"/>
                  <a:pt x="68517" y="1543"/>
                  <a:pt x="69108" y="1543"/>
                </a:cubicBezTo>
                <a:cubicBezTo>
                  <a:pt x="69235" y="1543"/>
                  <a:pt x="69362" y="1545"/>
                  <a:pt x="69488" y="1549"/>
                </a:cubicBezTo>
                <a:cubicBezTo>
                  <a:pt x="69780" y="1549"/>
                  <a:pt x="69990" y="1319"/>
                  <a:pt x="69990" y="1047"/>
                </a:cubicBezTo>
                <a:cubicBezTo>
                  <a:pt x="69990" y="795"/>
                  <a:pt x="69739" y="565"/>
                  <a:pt x="69488" y="565"/>
                </a:cubicBezTo>
                <a:cubicBezTo>
                  <a:pt x="68944" y="565"/>
                  <a:pt x="68379" y="607"/>
                  <a:pt x="67856" y="628"/>
                </a:cubicBezTo>
                <a:cubicBezTo>
                  <a:pt x="67437" y="837"/>
                  <a:pt x="67186" y="879"/>
                  <a:pt x="66914" y="879"/>
                </a:cubicBezTo>
                <a:cubicBezTo>
                  <a:pt x="66663" y="900"/>
                  <a:pt x="66433" y="900"/>
                  <a:pt x="66161" y="921"/>
                </a:cubicBezTo>
                <a:cubicBezTo>
                  <a:pt x="65826" y="942"/>
                  <a:pt x="65491" y="1005"/>
                  <a:pt x="65115" y="1026"/>
                </a:cubicBezTo>
                <a:cubicBezTo>
                  <a:pt x="64550" y="1088"/>
                  <a:pt x="63964" y="1193"/>
                  <a:pt x="63420" y="1319"/>
                </a:cubicBezTo>
                <a:cubicBezTo>
                  <a:pt x="62813" y="1465"/>
                  <a:pt x="62248" y="1674"/>
                  <a:pt x="61683" y="1967"/>
                </a:cubicBezTo>
                <a:cubicBezTo>
                  <a:pt x="61578" y="2030"/>
                  <a:pt x="61474" y="2093"/>
                  <a:pt x="61348" y="2135"/>
                </a:cubicBezTo>
                <a:cubicBezTo>
                  <a:pt x="61223" y="2176"/>
                  <a:pt x="61118" y="2239"/>
                  <a:pt x="60993" y="2281"/>
                </a:cubicBezTo>
                <a:cubicBezTo>
                  <a:pt x="60804" y="2365"/>
                  <a:pt x="60637" y="2407"/>
                  <a:pt x="60469" y="2469"/>
                </a:cubicBezTo>
                <a:cubicBezTo>
                  <a:pt x="60260" y="2511"/>
                  <a:pt x="60030" y="2574"/>
                  <a:pt x="59842" y="2595"/>
                </a:cubicBezTo>
                <a:cubicBezTo>
                  <a:pt x="59653" y="2616"/>
                  <a:pt x="59465" y="2616"/>
                  <a:pt x="59277" y="2616"/>
                </a:cubicBezTo>
                <a:cubicBezTo>
                  <a:pt x="59089" y="2616"/>
                  <a:pt x="58942" y="2595"/>
                  <a:pt x="58754" y="2595"/>
                </a:cubicBezTo>
                <a:cubicBezTo>
                  <a:pt x="58524" y="2574"/>
                  <a:pt x="58293" y="2511"/>
                  <a:pt x="58063" y="2448"/>
                </a:cubicBezTo>
                <a:cubicBezTo>
                  <a:pt x="57812" y="2365"/>
                  <a:pt x="57582" y="2281"/>
                  <a:pt x="57352" y="2176"/>
                </a:cubicBezTo>
                <a:cubicBezTo>
                  <a:pt x="56954" y="1988"/>
                  <a:pt x="56557" y="1779"/>
                  <a:pt x="56180" y="1570"/>
                </a:cubicBezTo>
                <a:cubicBezTo>
                  <a:pt x="55992" y="1465"/>
                  <a:pt x="55824" y="1360"/>
                  <a:pt x="55657" y="1235"/>
                </a:cubicBezTo>
                <a:lnTo>
                  <a:pt x="55029" y="837"/>
                </a:lnTo>
                <a:cubicBezTo>
                  <a:pt x="54862" y="733"/>
                  <a:pt x="54674" y="649"/>
                  <a:pt x="54506" y="586"/>
                </a:cubicBezTo>
                <a:cubicBezTo>
                  <a:pt x="54402" y="523"/>
                  <a:pt x="54255" y="503"/>
                  <a:pt x="54130" y="482"/>
                </a:cubicBezTo>
                <a:cubicBezTo>
                  <a:pt x="54004" y="440"/>
                  <a:pt x="53899" y="440"/>
                  <a:pt x="53774" y="419"/>
                </a:cubicBezTo>
                <a:cubicBezTo>
                  <a:pt x="53690" y="419"/>
                  <a:pt x="53607" y="419"/>
                  <a:pt x="53565" y="440"/>
                </a:cubicBezTo>
                <a:lnTo>
                  <a:pt x="53251" y="523"/>
                </a:lnTo>
                <a:cubicBezTo>
                  <a:pt x="53083" y="586"/>
                  <a:pt x="52937" y="649"/>
                  <a:pt x="52770" y="733"/>
                </a:cubicBezTo>
                <a:cubicBezTo>
                  <a:pt x="52456" y="900"/>
                  <a:pt x="52163" y="1047"/>
                  <a:pt x="51849" y="1214"/>
                </a:cubicBezTo>
                <a:cubicBezTo>
                  <a:pt x="51472" y="1423"/>
                  <a:pt x="51096" y="1612"/>
                  <a:pt x="50677" y="1779"/>
                </a:cubicBezTo>
                <a:cubicBezTo>
                  <a:pt x="50447" y="1884"/>
                  <a:pt x="50175" y="1967"/>
                  <a:pt x="49945" y="2051"/>
                </a:cubicBezTo>
                <a:cubicBezTo>
                  <a:pt x="49610" y="2156"/>
                  <a:pt x="49296" y="2197"/>
                  <a:pt x="48961" y="2260"/>
                </a:cubicBezTo>
                <a:cubicBezTo>
                  <a:pt x="48648" y="2302"/>
                  <a:pt x="48292" y="2302"/>
                  <a:pt x="47978" y="2344"/>
                </a:cubicBezTo>
                <a:cubicBezTo>
                  <a:pt x="47622" y="2344"/>
                  <a:pt x="47246" y="2302"/>
                  <a:pt x="46890" y="2260"/>
                </a:cubicBezTo>
                <a:cubicBezTo>
                  <a:pt x="46409" y="2176"/>
                  <a:pt x="45969" y="2093"/>
                  <a:pt x="45509" y="1988"/>
                </a:cubicBezTo>
                <a:cubicBezTo>
                  <a:pt x="45091" y="1884"/>
                  <a:pt x="44672" y="1758"/>
                  <a:pt x="44275" y="1612"/>
                </a:cubicBezTo>
                <a:cubicBezTo>
                  <a:pt x="43877" y="1423"/>
                  <a:pt x="43480" y="1235"/>
                  <a:pt x="43103" y="1026"/>
                </a:cubicBezTo>
                <a:cubicBezTo>
                  <a:pt x="42643" y="795"/>
                  <a:pt x="42203" y="565"/>
                  <a:pt x="41743" y="398"/>
                </a:cubicBezTo>
                <a:cubicBezTo>
                  <a:pt x="41555" y="314"/>
                  <a:pt x="41366" y="293"/>
                  <a:pt x="41157" y="251"/>
                </a:cubicBezTo>
                <a:cubicBezTo>
                  <a:pt x="40948" y="189"/>
                  <a:pt x="40718" y="189"/>
                  <a:pt x="40487" y="189"/>
                </a:cubicBezTo>
                <a:cubicBezTo>
                  <a:pt x="40236" y="189"/>
                  <a:pt x="40027" y="251"/>
                  <a:pt x="39797" y="293"/>
                </a:cubicBezTo>
                <a:cubicBezTo>
                  <a:pt x="39567" y="356"/>
                  <a:pt x="39358" y="461"/>
                  <a:pt x="39148" y="565"/>
                </a:cubicBezTo>
                <a:cubicBezTo>
                  <a:pt x="38646" y="816"/>
                  <a:pt x="38207" y="1151"/>
                  <a:pt x="37767" y="1507"/>
                </a:cubicBezTo>
                <a:lnTo>
                  <a:pt x="36972" y="2135"/>
                </a:lnTo>
                <a:cubicBezTo>
                  <a:pt x="36763" y="2281"/>
                  <a:pt x="36533" y="2469"/>
                  <a:pt x="36303" y="2616"/>
                </a:cubicBezTo>
                <a:cubicBezTo>
                  <a:pt x="36052" y="2783"/>
                  <a:pt x="35801" y="2909"/>
                  <a:pt x="35529" y="3034"/>
                </a:cubicBezTo>
                <a:cubicBezTo>
                  <a:pt x="35403" y="3097"/>
                  <a:pt x="35298" y="3139"/>
                  <a:pt x="35173" y="3181"/>
                </a:cubicBezTo>
                <a:cubicBezTo>
                  <a:pt x="35005" y="3223"/>
                  <a:pt x="34838" y="3244"/>
                  <a:pt x="34671" y="3285"/>
                </a:cubicBezTo>
                <a:lnTo>
                  <a:pt x="34315" y="3285"/>
                </a:lnTo>
                <a:cubicBezTo>
                  <a:pt x="34168" y="3244"/>
                  <a:pt x="34043" y="3202"/>
                  <a:pt x="33917" y="3139"/>
                </a:cubicBezTo>
                <a:cubicBezTo>
                  <a:pt x="33436" y="2909"/>
                  <a:pt x="32997" y="2616"/>
                  <a:pt x="32578" y="2302"/>
                </a:cubicBezTo>
                <a:cubicBezTo>
                  <a:pt x="32369" y="2156"/>
                  <a:pt x="32181" y="1988"/>
                  <a:pt x="32013" y="1821"/>
                </a:cubicBezTo>
                <a:cubicBezTo>
                  <a:pt x="31867" y="1674"/>
                  <a:pt x="31741" y="1570"/>
                  <a:pt x="31616" y="1444"/>
                </a:cubicBezTo>
                <a:cubicBezTo>
                  <a:pt x="31281" y="1130"/>
                  <a:pt x="30967" y="775"/>
                  <a:pt x="30591" y="482"/>
                </a:cubicBezTo>
                <a:cubicBezTo>
                  <a:pt x="30444" y="377"/>
                  <a:pt x="30277" y="272"/>
                  <a:pt x="30088" y="168"/>
                </a:cubicBezTo>
                <a:cubicBezTo>
                  <a:pt x="29984" y="105"/>
                  <a:pt x="29879" y="84"/>
                  <a:pt x="29775" y="63"/>
                </a:cubicBezTo>
                <a:cubicBezTo>
                  <a:pt x="29754" y="63"/>
                  <a:pt x="29712" y="42"/>
                  <a:pt x="29670" y="42"/>
                </a:cubicBezTo>
                <a:cubicBezTo>
                  <a:pt x="29607" y="42"/>
                  <a:pt x="29523" y="0"/>
                  <a:pt x="29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8" name="Google Shape;1478;p57">
            <a:extLst>
              <a:ext uri="{FF2B5EF4-FFF2-40B4-BE49-F238E27FC236}">
                <a16:creationId xmlns:a16="http://schemas.microsoft.com/office/drawing/2014/main" id="{A36249E2-CBDE-3F4A-0BCC-4261F7A9ADEE}"/>
              </a:ext>
            </a:extLst>
          </p:cNvPr>
          <p:cNvGrpSpPr/>
          <p:nvPr/>
        </p:nvGrpSpPr>
        <p:grpSpPr>
          <a:xfrm>
            <a:off x="841018" y="1554026"/>
            <a:ext cx="1356364" cy="1291820"/>
            <a:chOff x="1938604" y="1358625"/>
            <a:chExt cx="1232946" cy="1174275"/>
          </a:xfrm>
        </p:grpSpPr>
        <p:sp>
          <p:nvSpPr>
            <p:cNvPr id="1479" name="Google Shape;1479;p57">
              <a:extLst>
                <a:ext uri="{FF2B5EF4-FFF2-40B4-BE49-F238E27FC236}">
                  <a16:creationId xmlns:a16="http://schemas.microsoft.com/office/drawing/2014/main" id="{B55DF949-2C3E-ADBD-785D-DD08455F380B}"/>
                </a:ext>
              </a:extLst>
            </p:cNvPr>
            <p:cNvSpPr/>
            <p:nvPr/>
          </p:nvSpPr>
          <p:spPr>
            <a:xfrm>
              <a:off x="2024050" y="1377375"/>
              <a:ext cx="1147500" cy="1155525"/>
            </a:xfrm>
            <a:custGeom>
              <a:avLst/>
              <a:gdLst/>
              <a:ahLst/>
              <a:cxnLst/>
              <a:rect l="l" t="t" r="r" b="b"/>
              <a:pathLst>
                <a:path w="45900" h="46221" extrusionOk="0">
                  <a:moveTo>
                    <a:pt x="43506" y="1"/>
                  </a:moveTo>
                  <a:lnTo>
                    <a:pt x="1" y="2704"/>
                  </a:lnTo>
                  <a:lnTo>
                    <a:pt x="2715" y="46221"/>
                  </a:lnTo>
                  <a:lnTo>
                    <a:pt x="41029" y="43828"/>
                  </a:lnTo>
                  <a:lnTo>
                    <a:pt x="45899" y="38303"/>
                  </a:lnTo>
                  <a:lnTo>
                    <a:pt x="43506"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7">
              <a:extLst>
                <a:ext uri="{FF2B5EF4-FFF2-40B4-BE49-F238E27FC236}">
                  <a16:creationId xmlns:a16="http://schemas.microsoft.com/office/drawing/2014/main" id="{159C7AC4-F5A5-DD53-3875-E6FC0220AAEB}"/>
                </a:ext>
              </a:extLst>
            </p:cNvPr>
            <p:cNvSpPr/>
            <p:nvPr/>
          </p:nvSpPr>
          <p:spPr>
            <a:xfrm>
              <a:off x="2005600" y="1358625"/>
              <a:ext cx="1147475" cy="1155825"/>
            </a:xfrm>
            <a:custGeom>
              <a:avLst/>
              <a:gdLst/>
              <a:ahLst/>
              <a:cxnLst/>
              <a:rect l="l" t="t" r="r" b="b"/>
              <a:pathLst>
                <a:path w="45899" h="46233" extrusionOk="0">
                  <a:moveTo>
                    <a:pt x="43494" y="1"/>
                  </a:moveTo>
                  <a:lnTo>
                    <a:pt x="0" y="2715"/>
                  </a:lnTo>
                  <a:lnTo>
                    <a:pt x="2703" y="46233"/>
                  </a:lnTo>
                  <a:lnTo>
                    <a:pt x="41029" y="43828"/>
                  </a:lnTo>
                  <a:lnTo>
                    <a:pt x="45899" y="38315"/>
                  </a:lnTo>
                  <a:lnTo>
                    <a:pt x="43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7">
              <a:extLst>
                <a:ext uri="{FF2B5EF4-FFF2-40B4-BE49-F238E27FC236}">
                  <a16:creationId xmlns:a16="http://schemas.microsoft.com/office/drawing/2014/main" id="{A6F34C9A-0F16-055E-3103-51C551374465}"/>
                </a:ext>
              </a:extLst>
            </p:cNvPr>
            <p:cNvSpPr/>
            <p:nvPr/>
          </p:nvSpPr>
          <p:spPr>
            <a:xfrm>
              <a:off x="3022975" y="2316475"/>
              <a:ext cx="130100" cy="137850"/>
            </a:xfrm>
            <a:custGeom>
              <a:avLst/>
              <a:gdLst/>
              <a:ahLst/>
              <a:cxnLst/>
              <a:rect l="l" t="t" r="r" b="b"/>
              <a:pathLst>
                <a:path w="5204" h="5514" extrusionOk="0">
                  <a:moveTo>
                    <a:pt x="5204" y="1"/>
                  </a:moveTo>
                  <a:lnTo>
                    <a:pt x="1" y="322"/>
                  </a:lnTo>
                  <a:lnTo>
                    <a:pt x="334" y="5514"/>
                  </a:lnTo>
                  <a:lnTo>
                    <a:pt x="5204" y="1"/>
                  </a:lnTo>
                  <a:close/>
                </a:path>
              </a:pathLst>
            </a:custGeom>
            <a:solidFill>
              <a:srgbClr val="FF7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7">
              <a:extLst>
                <a:ext uri="{FF2B5EF4-FFF2-40B4-BE49-F238E27FC236}">
                  <a16:creationId xmlns:a16="http://schemas.microsoft.com/office/drawing/2014/main" id="{8CF38635-194B-9B95-D97E-88998E9C4F88}"/>
                </a:ext>
              </a:extLst>
            </p:cNvPr>
            <p:cNvSpPr/>
            <p:nvPr/>
          </p:nvSpPr>
          <p:spPr>
            <a:xfrm>
              <a:off x="1938604" y="1600218"/>
              <a:ext cx="178901" cy="474175"/>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57">
            <a:extLst>
              <a:ext uri="{FF2B5EF4-FFF2-40B4-BE49-F238E27FC236}">
                <a16:creationId xmlns:a16="http://schemas.microsoft.com/office/drawing/2014/main" id="{34E6BB21-C4AD-6AB3-E3E8-E5E9E0EF5BBE}"/>
              </a:ext>
            </a:extLst>
          </p:cNvPr>
          <p:cNvGrpSpPr/>
          <p:nvPr/>
        </p:nvGrpSpPr>
        <p:grpSpPr>
          <a:xfrm>
            <a:off x="2707924" y="2032572"/>
            <a:ext cx="1259755" cy="1339942"/>
            <a:chOff x="2202650" y="2939175"/>
            <a:chExt cx="1146900" cy="1220125"/>
          </a:xfrm>
        </p:grpSpPr>
        <p:sp>
          <p:nvSpPr>
            <p:cNvPr id="1484" name="Google Shape;1484;p57">
              <a:extLst>
                <a:ext uri="{FF2B5EF4-FFF2-40B4-BE49-F238E27FC236}">
                  <a16:creationId xmlns:a16="http://schemas.microsoft.com/office/drawing/2014/main" id="{B876F95C-C9A9-B661-9D0A-3A29F999C592}"/>
                </a:ext>
              </a:extLst>
            </p:cNvPr>
            <p:cNvSpPr/>
            <p:nvPr/>
          </p:nvSpPr>
          <p:spPr>
            <a:xfrm>
              <a:off x="2221400" y="3024300"/>
              <a:ext cx="1128150" cy="1135000"/>
            </a:xfrm>
            <a:custGeom>
              <a:avLst/>
              <a:gdLst/>
              <a:ahLst/>
              <a:cxnLst/>
              <a:rect l="l" t="t" r="r" b="b"/>
              <a:pathLst>
                <a:path w="45126" h="45400" extrusionOk="0">
                  <a:moveTo>
                    <a:pt x="1572" y="1"/>
                  </a:moveTo>
                  <a:lnTo>
                    <a:pt x="0" y="37506"/>
                  </a:lnTo>
                  <a:lnTo>
                    <a:pt x="6096" y="43816"/>
                  </a:lnTo>
                  <a:lnTo>
                    <a:pt x="43291" y="45399"/>
                  </a:lnTo>
                  <a:lnTo>
                    <a:pt x="45125" y="1835"/>
                  </a:lnTo>
                  <a:lnTo>
                    <a:pt x="157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7">
              <a:extLst>
                <a:ext uri="{FF2B5EF4-FFF2-40B4-BE49-F238E27FC236}">
                  <a16:creationId xmlns:a16="http://schemas.microsoft.com/office/drawing/2014/main" id="{54A043C9-F336-72FB-8A9D-60B8CA7F2230}"/>
                </a:ext>
              </a:extLst>
            </p:cNvPr>
            <p:cNvSpPr/>
            <p:nvPr/>
          </p:nvSpPr>
          <p:spPr>
            <a:xfrm>
              <a:off x="2202650" y="3005850"/>
              <a:ext cx="1128125" cy="1134700"/>
            </a:xfrm>
            <a:custGeom>
              <a:avLst/>
              <a:gdLst/>
              <a:ahLst/>
              <a:cxnLst/>
              <a:rect l="l" t="t" r="r" b="b"/>
              <a:pathLst>
                <a:path w="45125" h="45388" extrusionOk="0">
                  <a:moveTo>
                    <a:pt x="1584" y="1"/>
                  </a:moveTo>
                  <a:lnTo>
                    <a:pt x="0" y="37505"/>
                  </a:lnTo>
                  <a:lnTo>
                    <a:pt x="6108" y="43816"/>
                  </a:lnTo>
                  <a:lnTo>
                    <a:pt x="43291" y="45387"/>
                  </a:lnTo>
                  <a:lnTo>
                    <a:pt x="45125" y="1834"/>
                  </a:lnTo>
                  <a:lnTo>
                    <a:pt x="1584" y="1"/>
                  </a:lnTo>
                  <a:close/>
                </a:path>
              </a:pathLst>
            </a:custGeom>
            <a:solidFill>
              <a:srgbClr val="58C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7">
              <a:extLst>
                <a:ext uri="{FF2B5EF4-FFF2-40B4-BE49-F238E27FC236}">
                  <a16:creationId xmlns:a16="http://schemas.microsoft.com/office/drawing/2014/main" id="{14B2B47C-6C6B-B6AD-1AFB-68505909260D}"/>
                </a:ext>
              </a:extLst>
            </p:cNvPr>
            <p:cNvSpPr/>
            <p:nvPr/>
          </p:nvSpPr>
          <p:spPr>
            <a:xfrm>
              <a:off x="2202650" y="3943475"/>
              <a:ext cx="159275" cy="157775"/>
            </a:xfrm>
            <a:custGeom>
              <a:avLst/>
              <a:gdLst/>
              <a:ahLst/>
              <a:cxnLst/>
              <a:rect l="l" t="t" r="r" b="b"/>
              <a:pathLst>
                <a:path w="6371" h="6311" extrusionOk="0">
                  <a:moveTo>
                    <a:pt x="0" y="0"/>
                  </a:moveTo>
                  <a:lnTo>
                    <a:pt x="6108" y="6311"/>
                  </a:lnTo>
                  <a:lnTo>
                    <a:pt x="6370" y="262"/>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7">
              <a:extLst>
                <a:ext uri="{FF2B5EF4-FFF2-40B4-BE49-F238E27FC236}">
                  <a16:creationId xmlns:a16="http://schemas.microsoft.com/office/drawing/2014/main" id="{B3C66BA3-2558-C252-1FA7-A58C28731897}"/>
                </a:ext>
              </a:extLst>
            </p:cNvPr>
            <p:cNvSpPr/>
            <p:nvPr/>
          </p:nvSpPr>
          <p:spPr>
            <a:xfrm>
              <a:off x="2625319" y="2939175"/>
              <a:ext cx="551875" cy="187905"/>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BA9EC5">
                <a:alpha val="7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8" name="Google Shape;1488;p57">
            <a:extLst>
              <a:ext uri="{FF2B5EF4-FFF2-40B4-BE49-F238E27FC236}">
                <a16:creationId xmlns:a16="http://schemas.microsoft.com/office/drawing/2014/main" id="{8833EC02-C746-2E1A-F9A0-6B2389098155}"/>
              </a:ext>
            </a:extLst>
          </p:cNvPr>
          <p:cNvGrpSpPr/>
          <p:nvPr/>
        </p:nvGrpSpPr>
        <p:grpSpPr>
          <a:xfrm rot="-279165">
            <a:off x="6975858" y="1904007"/>
            <a:ext cx="1259778" cy="1339957"/>
            <a:chOff x="2202650" y="2939175"/>
            <a:chExt cx="1146900" cy="1220125"/>
          </a:xfrm>
        </p:grpSpPr>
        <p:sp>
          <p:nvSpPr>
            <p:cNvPr id="1489" name="Google Shape;1489;p57">
              <a:extLst>
                <a:ext uri="{FF2B5EF4-FFF2-40B4-BE49-F238E27FC236}">
                  <a16:creationId xmlns:a16="http://schemas.microsoft.com/office/drawing/2014/main" id="{E6BA0444-1C93-80A5-A4D0-DC3B4911A995}"/>
                </a:ext>
              </a:extLst>
            </p:cNvPr>
            <p:cNvSpPr/>
            <p:nvPr/>
          </p:nvSpPr>
          <p:spPr>
            <a:xfrm>
              <a:off x="2221400" y="3024300"/>
              <a:ext cx="1128150" cy="1135000"/>
            </a:xfrm>
            <a:custGeom>
              <a:avLst/>
              <a:gdLst/>
              <a:ahLst/>
              <a:cxnLst/>
              <a:rect l="l" t="t" r="r" b="b"/>
              <a:pathLst>
                <a:path w="45126" h="45400" extrusionOk="0">
                  <a:moveTo>
                    <a:pt x="1572" y="1"/>
                  </a:moveTo>
                  <a:lnTo>
                    <a:pt x="0" y="37506"/>
                  </a:lnTo>
                  <a:lnTo>
                    <a:pt x="6096" y="43816"/>
                  </a:lnTo>
                  <a:lnTo>
                    <a:pt x="43291" y="45399"/>
                  </a:lnTo>
                  <a:lnTo>
                    <a:pt x="45125" y="1835"/>
                  </a:lnTo>
                  <a:lnTo>
                    <a:pt x="157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7">
              <a:extLst>
                <a:ext uri="{FF2B5EF4-FFF2-40B4-BE49-F238E27FC236}">
                  <a16:creationId xmlns:a16="http://schemas.microsoft.com/office/drawing/2014/main" id="{4A53EBDB-47F4-87DC-D690-AE3C02472CD7}"/>
                </a:ext>
              </a:extLst>
            </p:cNvPr>
            <p:cNvSpPr/>
            <p:nvPr/>
          </p:nvSpPr>
          <p:spPr>
            <a:xfrm>
              <a:off x="2202650" y="3005850"/>
              <a:ext cx="1128125" cy="1134700"/>
            </a:xfrm>
            <a:custGeom>
              <a:avLst/>
              <a:gdLst/>
              <a:ahLst/>
              <a:cxnLst/>
              <a:rect l="l" t="t" r="r" b="b"/>
              <a:pathLst>
                <a:path w="45125" h="45388" extrusionOk="0">
                  <a:moveTo>
                    <a:pt x="1584" y="1"/>
                  </a:moveTo>
                  <a:lnTo>
                    <a:pt x="0" y="37505"/>
                  </a:lnTo>
                  <a:lnTo>
                    <a:pt x="6108" y="43816"/>
                  </a:lnTo>
                  <a:lnTo>
                    <a:pt x="43291" y="45387"/>
                  </a:lnTo>
                  <a:lnTo>
                    <a:pt x="45125" y="1834"/>
                  </a:lnTo>
                  <a:lnTo>
                    <a:pt x="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7">
              <a:extLst>
                <a:ext uri="{FF2B5EF4-FFF2-40B4-BE49-F238E27FC236}">
                  <a16:creationId xmlns:a16="http://schemas.microsoft.com/office/drawing/2014/main" id="{B8F22859-99C2-C381-BD1F-A667DCCFB77D}"/>
                </a:ext>
              </a:extLst>
            </p:cNvPr>
            <p:cNvSpPr/>
            <p:nvPr/>
          </p:nvSpPr>
          <p:spPr>
            <a:xfrm>
              <a:off x="2202650" y="3943475"/>
              <a:ext cx="159275" cy="157775"/>
            </a:xfrm>
            <a:custGeom>
              <a:avLst/>
              <a:gdLst/>
              <a:ahLst/>
              <a:cxnLst/>
              <a:rect l="l" t="t" r="r" b="b"/>
              <a:pathLst>
                <a:path w="6371" h="6311" extrusionOk="0">
                  <a:moveTo>
                    <a:pt x="0" y="0"/>
                  </a:moveTo>
                  <a:lnTo>
                    <a:pt x="6108" y="6311"/>
                  </a:lnTo>
                  <a:lnTo>
                    <a:pt x="6370" y="262"/>
                  </a:lnTo>
                  <a:lnTo>
                    <a:pt x="0" y="0"/>
                  </a:lnTo>
                  <a:close/>
                </a:path>
              </a:pathLst>
            </a:cu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7">
              <a:extLst>
                <a:ext uri="{FF2B5EF4-FFF2-40B4-BE49-F238E27FC236}">
                  <a16:creationId xmlns:a16="http://schemas.microsoft.com/office/drawing/2014/main" id="{39809D30-895B-E936-2C2B-EE6324E5E74C}"/>
                </a:ext>
              </a:extLst>
            </p:cNvPr>
            <p:cNvSpPr/>
            <p:nvPr/>
          </p:nvSpPr>
          <p:spPr>
            <a:xfrm>
              <a:off x="2625319" y="2939175"/>
              <a:ext cx="551875" cy="187905"/>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p57">
            <a:extLst>
              <a:ext uri="{FF2B5EF4-FFF2-40B4-BE49-F238E27FC236}">
                <a16:creationId xmlns:a16="http://schemas.microsoft.com/office/drawing/2014/main" id="{ADEDBB63-BB20-54C5-FB7A-B4BB20DD911B}"/>
              </a:ext>
            </a:extLst>
          </p:cNvPr>
          <p:cNvGrpSpPr/>
          <p:nvPr/>
        </p:nvGrpSpPr>
        <p:grpSpPr>
          <a:xfrm rot="-161392">
            <a:off x="5156175" y="1416393"/>
            <a:ext cx="1304308" cy="1303882"/>
            <a:chOff x="5448300" y="1526500"/>
            <a:chExt cx="1154925" cy="1154650"/>
          </a:xfrm>
        </p:grpSpPr>
        <p:sp>
          <p:nvSpPr>
            <p:cNvPr id="1494" name="Google Shape;1494;p57">
              <a:extLst>
                <a:ext uri="{FF2B5EF4-FFF2-40B4-BE49-F238E27FC236}">
                  <a16:creationId xmlns:a16="http://schemas.microsoft.com/office/drawing/2014/main" id="{F724A9A6-0D27-DF69-A836-B95214974345}"/>
                </a:ext>
              </a:extLst>
            </p:cNvPr>
            <p:cNvSpPr/>
            <p:nvPr/>
          </p:nvSpPr>
          <p:spPr>
            <a:xfrm>
              <a:off x="5466750" y="1544975"/>
              <a:ext cx="1136475" cy="1136175"/>
            </a:xfrm>
            <a:custGeom>
              <a:avLst/>
              <a:gdLst/>
              <a:ahLst/>
              <a:cxnLst/>
              <a:rect l="l" t="t" r="r" b="b"/>
              <a:pathLst>
                <a:path w="45459" h="45447" extrusionOk="0">
                  <a:moveTo>
                    <a:pt x="4132" y="11370"/>
                  </a:moveTo>
                  <a:cubicBezTo>
                    <a:pt x="4882" y="11370"/>
                    <a:pt x="5501" y="11990"/>
                    <a:pt x="5501" y="12740"/>
                  </a:cubicBezTo>
                  <a:cubicBezTo>
                    <a:pt x="5501" y="13502"/>
                    <a:pt x="4882" y="14109"/>
                    <a:pt x="4132" y="14109"/>
                  </a:cubicBezTo>
                  <a:cubicBezTo>
                    <a:pt x="3370" y="14109"/>
                    <a:pt x="2762" y="13502"/>
                    <a:pt x="2762" y="12740"/>
                  </a:cubicBezTo>
                  <a:cubicBezTo>
                    <a:pt x="2762" y="11990"/>
                    <a:pt x="3370" y="11370"/>
                    <a:pt x="4132" y="11370"/>
                  </a:cubicBezTo>
                  <a:close/>
                  <a:moveTo>
                    <a:pt x="3334" y="29563"/>
                  </a:moveTo>
                  <a:cubicBezTo>
                    <a:pt x="4084" y="29563"/>
                    <a:pt x="4703" y="30170"/>
                    <a:pt x="4703" y="30932"/>
                  </a:cubicBezTo>
                  <a:cubicBezTo>
                    <a:pt x="4703" y="31694"/>
                    <a:pt x="4096" y="32302"/>
                    <a:pt x="3334" y="32302"/>
                  </a:cubicBezTo>
                  <a:cubicBezTo>
                    <a:pt x="2584" y="32302"/>
                    <a:pt x="1965" y="31694"/>
                    <a:pt x="1965" y="30932"/>
                  </a:cubicBezTo>
                  <a:cubicBezTo>
                    <a:pt x="1965" y="30170"/>
                    <a:pt x="2584" y="29563"/>
                    <a:pt x="3334" y="29563"/>
                  </a:cubicBezTo>
                  <a:close/>
                  <a:moveTo>
                    <a:pt x="1893" y="0"/>
                  </a:moveTo>
                  <a:lnTo>
                    <a:pt x="0" y="43565"/>
                  </a:lnTo>
                  <a:lnTo>
                    <a:pt x="43565" y="45446"/>
                  </a:lnTo>
                  <a:lnTo>
                    <a:pt x="45458" y="1893"/>
                  </a:lnTo>
                  <a:lnTo>
                    <a:pt x="1893" y="0"/>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7">
              <a:extLst>
                <a:ext uri="{FF2B5EF4-FFF2-40B4-BE49-F238E27FC236}">
                  <a16:creationId xmlns:a16="http://schemas.microsoft.com/office/drawing/2014/main" id="{F42F7EE5-884B-9016-E37C-D1ABC986A531}"/>
                </a:ext>
              </a:extLst>
            </p:cNvPr>
            <p:cNvSpPr/>
            <p:nvPr/>
          </p:nvSpPr>
          <p:spPr>
            <a:xfrm>
              <a:off x="5448300" y="1526500"/>
              <a:ext cx="1136175" cy="1135875"/>
            </a:xfrm>
            <a:custGeom>
              <a:avLst/>
              <a:gdLst/>
              <a:ahLst/>
              <a:cxnLst/>
              <a:rect l="l" t="t" r="r" b="b"/>
              <a:pathLst>
                <a:path w="45447" h="45435" extrusionOk="0">
                  <a:moveTo>
                    <a:pt x="4120" y="11371"/>
                  </a:moveTo>
                  <a:cubicBezTo>
                    <a:pt x="4882" y="11371"/>
                    <a:pt x="5489" y="11978"/>
                    <a:pt x="5489" y="12740"/>
                  </a:cubicBezTo>
                  <a:cubicBezTo>
                    <a:pt x="5489" y="13502"/>
                    <a:pt x="4882" y="14110"/>
                    <a:pt x="4120" y="14110"/>
                  </a:cubicBezTo>
                  <a:cubicBezTo>
                    <a:pt x="3358" y="14110"/>
                    <a:pt x="2750" y="13491"/>
                    <a:pt x="2750" y="12740"/>
                  </a:cubicBezTo>
                  <a:cubicBezTo>
                    <a:pt x="2750" y="11978"/>
                    <a:pt x="3358" y="11371"/>
                    <a:pt x="4120" y="11371"/>
                  </a:cubicBezTo>
                  <a:close/>
                  <a:moveTo>
                    <a:pt x="3334" y="29552"/>
                  </a:moveTo>
                  <a:cubicBezTo>
                    <a:pt x="4072" y="29552"/>
                    <a:pt x="4703" y="30171"/>
                    <a:pt x="4703" y="30921"/>
                  </a:cubicBezTo>
                  <a:cubicBezTo>
                    <a:pt x="4703" y="31683"/>
                    <a:pt x="4096" y="32291"/>
                    <a:pt x="3334" y="32291"/>
                  </a:cubicBezTo>
                  <a:cubicBezTo>
                    <a:pt x="2572" y="32291"/>
                    <a:pt x="1965" y="31683"/>
                    <a:pt x="1965" y="30921"/>
                  </a:cubicBezTo>
                  <a:cubicBezTo>
                    <a:pt x="1965" y="30171"/>
                    <a:pt x="2572" y="29552"/>
                    <a:pt x="3334" y="29552"/>
                  </a:cubicBezTo>
                  <a:close/>
                  <a:moveTo>
                    <a:pt x="1893" y="1"/>
                  </a:moveTo>
                  <a:lnTo>
                    <a:pt x="0" y="43566"/>
                  </a:lnTo>
                  <a:lnTo>
                    <a:pt x="43565" y="45435"/>
                  </a:lnTo>
                  <a:lnTo>
                    <a:pt x="45446" y="1882"/>
                  </a:lnTo>
                  <a:lnTo>
                    <a:pt x="18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7">
              <a:extLst>
                <a:ext uri="{FF2B5EF4-FFF2-40B4-BE49-F238E27FC236}">
                  <a16:creationId xmlns:a16="http://schemas.microsoft.com/office/drawing/2014/main" id="{4250CADF-B813-0468-FDE5-128D5FC0E1A3}"/>
                </a:ext>
              </a:extLst>
            </p:cNvPr>
            <p:cNvSpPr/>
            <p:nvPr/>
          </p:nvSpPr>
          <p:spPr>
            <a:xfrm>
              <a:off x="5448300" y="1526800"/>
              <a:ext cx="185750" cy="1094800"/>
            </a:xfrm>
            <a:custGeom>
              <a:avLst/>
              <a:gdLst/>
              <a:ahLst/>
              <a:cxnLst/>
              <a:rect l="l" t="t" r="r" b="b"/>
              <a:pathLst>
                <a:path w="7430" h="43792" extrusionOk="0">
                  <a:moveTo>
                    <a:pt x="4120" y="11359"/>
                  </a:moveTo>
                  <a:cubicBezTo>
                    <a:pt x="4882" y="11359"/>
                    <a:pt x="5489" y="11966"/>
                    <a:pt x="5489" y="12728"/>
                  </a:cubicBezTo>
                  <a:cubicBezTo>
                    <a:pt x="5489" y="13490"/>
                    <a:pt x="4882" y="14098"/>
                    <a:pt x="4120" y="14098"/>
                  </a:cubicBezTo>
                  <a:cubicBezTo>
                    <a:pt x="3358" y="14098"/>
                    <a:pt x="2750" y="13479"/>
                    <a:pt x="2750" y="12728"/>
                  </a:cubicBezTo>
                  <a:cubicBezTo>
                    <a:pt x="2750" y="11966"/>
                    <a:pt x="3358" y="11359"/>
                    <a:pt x="4120" y="11359"/>
                  </a:cubicBezTo>
                  <a:close/>
                  <a:moveTo>
                    <a:pt x="3334" y="29540"/>
                  </a:moveTo>
                  <a:cubicBezTo>
                    <a:pt x="4072" y="29540"/>
                    <a:pt x="4703" y="30159"/>
                    <a:pt x="4703" y="30909"/>
                  </a:cubicBezTo>
                  <a:cubicBezTo>
                    <a:pt x="4703" y="31671"/>
                    <a:pt x="4096" y="32279"/>
                    <a:pt x="3334" y="32279"/>
                  </a:cubicBezTo>
                  <a:cubicBezTo>
                    <a:pt x="2572" y="32279"/>
                    <a:pt x="1965" y="31671"/>
                    <a:pt x="1965" y="30909"/>
                  </a:cubicBezTo>
                  <a:cubicBezTo>
                    <a:pt x="1965" y="30159"/>
                    <a:pt x="2572" y="29540"/>
                    <a:pt x="3334" y="29540"/>
                  </a:cubicBezTo>
                  <a:close/>
                  <a:moveTo>
                    <a:pt x="1893" y="1"/>
                  </a:moveTo>
                  <a:lnTo>
                    <a:pt x="0" y="43554"/>
                  </a:lnTo>
                  <a:lnTo>
                    <a:pt x="5536" y="43792"/>
                  </a:lnTo>
                  <a:lnTo>
                    <a:pt x="7430" y="239"/>
                  </a:lnTo>
                  <a:lnTo>
                    <a:pt x="1893" y="1"/>
                  </a:lnTo>
                  <a:close/>
                </a:path>
              </a:pathLst>
            </a:custGeom>
            <a:solidFill>
              <a:srgbClr val="AD91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7" name="Google Shape;1497;p57">
            <a:extLst>
              <a:ext uri="{FF2B5EF4-FFF2-40B4-BE49-F238E27FC236}">
                <a16:creationId xmlns:a16="http://schemas.microsoft.com/office/drawing/2014/main" id="{BACCF90E-0170-410B-22E8-54920BC12776}"/>
              </a:ext>
            </a:extLst>
          </p:cNvPr>
          <p:cNvSpPr txBox="1"/>
          <p:nvPr/>
        </p:nvSpPr>
        <p:spPr>
          <a:xfrm>
            <a:off x="967493" y="1948297"/>
            <a:ext cx="1147200" cy="42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rgbClr val="2F1932"/>
                </a:solidFill>
                <a:latin typeface="Delius"/>
                <a:ea typeface="Delius"/>
                <a:cs typeface="Delius"/>
                <a:sym typeface="Delius"/>
              </a:rPr>
              <a:t>1959</a:t>
            </a:r>
          </a:p>
        </p:txBody>
      </p:sp>
      <p:sp>
        <p:nvSpPr>
          <p:cNvPr id="1498" name="Google Shape;1498;p57">
            <a:extLst>
              <a:ext uri="{FF2B5EF4-FFF2-40B4-BE49-F238E27FC236}">
                <a16:creationId xmlns:a16="http://schemas.microsoft.com/office/drawing/2014/main" id="{207B5367-E1E2-0BC2-C5DD-DCF6443F1EB6}"/>
              </a:ext>
            </a:extLst>
          </p:cNvPr>
          <p:cNvSpPr txBox="1"/>
          <p:nvPr/>
        </p:nvSpPr>
        <p:spPr>
          <a:xfrm>
            <a:off x="2764200" y="2492238"/>
            <a:ext cx="1147200" cy="42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rgbClr val="2F1932"/>
                </a:solidFill>
                <a:latin typeface="Delius"/>
                <a:ea typeface="Delius"/>
                <a:cs typeface="Delius"/>
                <a:sym typeface="Delius"/>
              </a:rPr>
              <a:t>1999</a:t>
            </a:r>
            <a:endParaRPr sz="2000" b="1" dirty="0">
              <a:solidFill>
                <a:srgbClr val="2F1932"/>
              </a:solidFill>
              <a:latin typeface="Delius"/>
              <a:ea typeface="Delius"/>
              <a:cs typeface="Delius"/>
              <a:sym typeface="Delius"/>
            </a:endParaRPr>
          </a:p>
        </p:txBody>
      </p:sp>
      <p:sp>
        <p:nvSpPr>
          <p:cNvPr id="1499" name="Google Shape;1499;p57">
            <a:extLst>
              <a:ext uri="{FF2B5EF4-FFF2-40B4-BE49-F238E27FC236}">
                <a16:creationId xmlns:a16="http://schemas.microsoft.com/office/drawing/2014/main" id="{CD5273D5-B9F2-DDCE-8899-C6365275D203}"/>
              </a:ext>
            </a:extLst>
          </p:cNvPr>
          <p:cNvSpPr txBox="1"/>
          <p:nvPr/>
        </p:nvSpPr>
        <p:spPr>
          <a:xfrm>
            <a:off x="5273925" y="1804038"/>
            <a:ext cx="1147200" cy="42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rgbClr val="2F1932"/>
                </a:solidFill>
                <a:latin typeface="Delius"/>
                <a:ea typeface="Delius"/>
                <a:cs typeface="Delius"/>
                <a:sym typeface="Delius"/>
              </a:rPr>
              <a:t>2001</a:t>
            </a:r>
            <a:endParaRPr sz="2000" b="1" dirty="0">
              <a:solidFill>
                <a:srgbClr val="2F1932"/>
              </a:solidFill>
              <a:latin typeface="Delius"/>
              <a:ea typeface="Delius"/>
              <a:cs typeface="Delius"/>
              <a:sym typeface="Delius"/>
            </a:endParaRPr>
          </a:p>
        </p:txBody>
      </p:sp>
      <p:sp>
        <p:nvSpPr>
          <p:cNvPr id="1500" name="Google Shape;1500;p57">
            <a:extLst>
              <a:ext uri="{FF2B5EF4-FFF2-40B4-BE49-F238E27FC236}">
                <a16:creationId xmlns:a16="http://schemas.microsoft.com/office/drawing/2014/main" id="{D6B08A2B-D709-9B84-382B-6FBFD4930D72}"/>
              </a:ext>
            </a:extLst>
          </p:cNvPr>
          <p:cNvSpPr txBox="1"/>
          <p:nvPr/>
        </p:nvSpPr>
        <p:spPr>
          <a:xfrm>
            <a:off x="7032150" y="2363675"/>
            <a:ext cx="1147200" cy="42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rgbClr val="2F1932"/>
                </a:solidFill>
                <a:latin typeface="Delius"/>
                <a:ea typeface="Delius"/>
                <a:cs typeface="Delius"/>
                <a:sym typeface="Delius"/>
              </a:rPr>
              <a:t>2001</a:t>
            </a:r>
            <a:endParaRPr sz="2000" b="1" dirty="0">
              <a:solidFill>
                <a:srgbClr val="2F1932"/>
              </a:solidFill>
              <a:latin typeface="Delius"/>
              <a:ea typeface="Delius"/>
              <a:cs typeface="Delius"/>
              <a:sym typeface="Delius"/>
            </a:endParaRPr>
          </a:p>
        </p:txBody>
      </p:sp>
      <p:sp>
        <p:nvSpPr>
          <p:cNvPr id="1502" name="Google Shape;1502;p57">
            <a:extLst>
              <a:ext uri="{FF2B5EF4-FFF2-40B4-BE49-F238E27FC236}">
                <a16:creationId xmlns:a16="http://schemas.microsoft.com/office/drawing/2014/main" id="{4B7CCF60-66E2-5091-1573-6446CFAFF76A}"/>
              </a:ext>
            </a:extLst>
          </p:cNvPr>
          <p:cNvSpPr txBox="1"/>
          <p:nvPr/>
        </p:nvSpPr>
        <p:spPr>
          <a:xfrm>
            <a:off x="713100" y="3308837"/>
            <a:ext cx="1608300" cy="84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050" dirty="0">
                <a:solidFill>
                  <a:schemeClr val="dk1"/>
                </a:solidFill>
                <a:latin typeface="Nunito"/>
                <a:ea typeface="Nunito"/>
                <a:cs typeface="Nunito"/>
                <a:sym typeface="Nunito"/>
              </a:rPr>
              <a:t>Ministère de l'Éducation nationale, de la Formation professionnelle, de l'Enseignement supérieur et de la Recherche scientifique </a:t>
            </a:r>
            <a:endParaRPr lang="en-US" sz="1050" dirty="0">
              <a:solidFill>
                <a:schemeClr val="dk1"/>
              </a:solidFill>
              <a:latin typeface="Nunito"/>
              <a:ea typeface="Nunito"/>
              <a:cs typeface="Nunito"/>
              <a:sym typeface="Nunito"/>
            </a:endParaRPr>
          </a:p>
          <a:p>
            <a:pPr marL="0" lvl="0" indent="0" algn="ctr" rtl="0">
              <a:spcBef>
                <a:spcPts val="0"/>
              </a:spcBef>
              <a:spcAft>
                <a:spcPts val="0"/>
              </a:spcAft>
              <a:buNone/>
            </a:pPr>
            <a:endParaRPr dirty="0">
              <a:solidFill>
                <a:schemeClr val="dk1"/>
              </a:solidFill>
              <a:latin typeface="Nunito"/>
              <a:ea typeface="Nunito"/>
              <a:cs typeface="Nunito"/>
              <a:sym typeface="Nunito"/>
            </a:endParaRPr>
          </a:p>
        </p:txBody>
      </p:sp>
      <p:sp>
        <p:nvSpPr>
          <p:cNvPr id="1503" name="Google Shape;1503;p57">
            <a:extLst>
              <a:ext uri="{FF2B5EF4-FFF2-40B4-BE49-F238E27FC236}">
                <a16:creationId xmlns:a16="http://schemas.microsoft.com/office/drawing/2014/main" id="{61B47250-865D-08C8-E1E0-DD17A0785317}"/>
              </a:ext>
            </a:extLst>
          </p:cNvPr>
          <p:cNvSpPr txBox="1"/>
          <p:nvPr/>
        </p:nvSpPr>
        <p:spPr>
          <a:xfrm>
            <a:off x="5043375" y="2806150"/>
            <a:ext cx="1608300" cy="42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000" b="1" dirty="0">
              <a:solidFill>
                <a:srgbClr val="2F1932"/>
              </a:solidFill>
              <a:latin typeface="Delius"/>
              <a:ea typeface="Delius"/>
              <a:cs typeface="Delius"/>
              <a:sym typeface="Delius"/>
            </a:endParaRPr>
          </a:p>
        </p:txBody>
      </p:sp>
      <p:sp>
        <p:nvSpPr>
          <p:cNvPr id="1504" name="Google Shape;1504;p57">
            <a:extLst>
              <a:ext uri="{FF2B5EF4-FFF2-40B4-BE49-F238E27FC236}">
                <a16:creationId xmlns:a16="http://schemas.microsoft.com/office/drawing/2014/main" id="{A241DB1C-2418-2FFD-E553-DDA04A1E65BE}"/>
              </a:ext>
            </a:extLst>
          </p:cNvPr>
          <p:cNvSpPr txBox="1"/>
          <p:nvPr/>
        </p:nvSpPr>
        <p:spPr>
          <a:xfrm>
            <a:off x="4962115" y="3290336"/>
            <a:ext cx="1608300" cy="84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dirty="0">
                <a:solidFill>
                  <a:schemeClr val="dk1"/>
                </a:solidFill>
                <a:latin typeface="Nunito"/>
                <a:ea typeface="Nunito"/>
                <a:cs typeface="Nunito"/>
                <a:sym typeface="Nunito"/>
              </a:rPr>
              <a:t>Institut royal de la culture amazighe </a:t>
            </a:r>
            <a:endParaRPr lang="en-US" dirty="0">
              <a:solidFill>
                <a:schemeClr val="dk1"/>
              </a:solidFill>
              <a:latin typeface="Nunito"/>
              <a:ea typeface="Nunito"/>
              <a:cs typeface="Nunito"/>
              <a:sym typeface="Nunito"/>
            </a:endParaRPr>
          </a:p>
        </p:txBody>
      </p:sp>
      <p:sp>
        <p:nvSpPr>
          <p:cNvPr id="1506" name="Google Shape;1506;p57">
            <a:extLst>
              <a:ext uri="{FF2B5EF4-FFF2-40B4-BE49-F238E27FC236}">
                <a16:creationId xmlns:a16="http://schemas.microsoft.com/office/drawing/2014/main" id="{50BCDFBB-60C0-B947-594B-ADA5BFA73714}"/>
              </a:ext>
            </a:extLst>
          </p:cNvPr>
          <p:cNvSpPr txBox="1"/>
          <p:nvPr/>
        </p:nvSpPr>
        <p:spPr>
          <a:xfrm>
            <a:off x="2533650" y="3836125"/>
            <a:ext cx="1608300" cy="84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050" dirty="0">
                <a:solidFill>
                  <a:schemeClr val="dk1"/>
                </a:solidFill>
                <a:latin typeface="Nunito"/>
                <a:ea typeface="Nunito"/>
                <a:cs typeface="Nunito"/>
                <a:sym typeface="Nunito"/>
              </a:rPr>
              <a:t>Conseil supérieur de l'éducation, de la formation et de la recherche scientifique :</a:t>
            </a:r>
            <a:endParaRPr lang="en-US" sz="1050" dirty="0">
              <a:solidFill>
                <a:schemeClr val="dk1"/>
              </a:solidFill>
              <a:latin typeface="Nunito"/>
              <a:ea typeface="Nunito"/>
              <a:cs typeface="Nunito"/>
              <a:sym typeface="Nunito"/>
            </a:endParaRPr>
          </a:p>
        </p:txBody>
      </p:sp>
      <p:sp>
        <p:nvSpPr>
          <p:cNvPr id="1508" name="Google Shape;1508;p57">
            <a:extLst>
              <a:ext uri="{FF2B5EF4-FFF2-40B4-BE49-F238E27FC236}">
                <a16:creationId xmlns:a16="http://schemas.microsoft.com/office/drawing/2014/main" id="{496A884E-2024-B3BB-56CE-897B25F2A113}"/>
              </a:ext>
            </a:extLst>
          </p:cNvPr>
          <p:cNvSpPr txBox="1"/>
          <p:nvPr/>
        </p:nvSpPr>
        <p:spPr>
          <a:xfrm>
            <a:off x="6822600" y="3336607"/>
            <a:ext cx="1608300" cy="84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100" dirty="0">
                <a:solidFill>
                  <a:schemeClr val="dk1"/>
                </a:solidFill>
                <a:latin typeface="Nunito"/>
                <a:ea typeface="Nunito"/>
                <a:cs typeface="Nunito"/>
                <a:sym typeface="Nunito"/>
              </a:rPr>
              <a:t>Fondation Mohammed VI pour la promotion des œuvres sociales de l'éducation-formation </a:t>
            </a:r>
            <a:endParaRPr lang="en-US" sz="1100" dirty="0">
              <a:solidFill>
                <a:schemeClr val="dk1"/>
              </a:solidFill>
              <a:latin typeface="Nunito"/>
              <a:ea typeface="Nunito"/>
              <a:cs typeface="Nunito"/>
              <a:sym typeface="Nunito"/>
            </a:endParaRPr>
          </a:p>
        </p:txBody>
      </p:sp>
      <p:pic>
        <p:nvPicPr>
          <p:cNvPr id="3" name="Picture 2" descr="A logo with lions and text&#10;&#10;Description automatically generated with medium confidence">
            <a:extLst>
              <a:ext uri="{FF2B5EF4-FFF2-40B4-BE49-F238E27FC236}">
                <a16:creationId xmlns:a16="http://schemas.microsoft.com/office/drawing/2014/main" id="{745E91EB-429C-4271-8376-0394D249CA7C}"/>
              </a:ext>
            </a:extLst>
          </p:cNvPr>
          <p:cNvPicPr>
            <a:picLocks noChangeAspect="1"/>
          </p:cNvPicPr>
          <p:nvPr/>
        </p:nvPicPr>
        <p:blipFill>
          <a:blip r:embed="rId3"/>
          <a:stretch>
            <a:fillRect/>
          </a:stretch>
        </p:blipFill>
        <p:spPr>
          <a:xfrm rot="21308990">
            <a:off x="1143194" y="2632288"/>
            <a:ext cx="943556" cy="6579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descr="A logo with a red and black design&#10;&#10;Description automatically generated">
            <a:extLst>
              <a:ext uri="{FF2B5EF4-FFF2-40B4-BE49-F238E27FC236}">
                <a16:creationId xmlns:a16="http://schemas.microsoft.com/office/drawing/2014/main" id="{42A2C2B0-6ADC-19CD-03FB-8D991967A32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304941">
            <a:off x="2887064" y="1598209"/>
            <a:ext cx="1029786" cy="727691"/>
          </a:xfrm>
          <a:prstGeom prst="rect">
            <a:avLst/>
          </a:prstGeom>
          <a:ln>
            <a:noFill/>
          </a:ln>
          <a:effectLst>
            <a:outerShdw blurRad="292100" dist="139700" dir="2700000" algn="tl" rotWithShape="0">
              <a:srgbClr val="333333">
                <a:alpha val="65000"/>
              </a:srgbClr>
            </a:outerShdw>
          </a:effectLst>
        </p:spPr>
      </p:pic>
      <p:pic>
        <p:nvPicPr>
          <p:cNvPr id="7" name="Picture 6" descr="A blue symbol with white text&#10;&#10;Description automatically generated">
            <a:extLst>
              <a:ext uri="{FF2B5EF4-FFF2-40B4-BE49-F238E27FC236}">
                <a16:creationId xmlns:a16="http://schemas.microsoft.com/office/drawing/2014/main" id="{6129C149-C4DE-1C80-63D2-2EFA6399794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98211">
            <a:off x="5305419" y="2348421"/>
            <a:ext cx="984885" cy="984885"/>
          </a:xfrm>
          <a:prstGeom prst="rect">
            <a:avLst/>
          </a:prstGeom>
          <a:ln>
            <a:noFill/>
          </a:ln>
          <a:effectLst>
            <a:outerShdw blurRad="292100" dist="139700" dir="2700000" algn="tl" rotWithShape="0">
              <a:srgbClr val="333333">
                <a:alpha val="65000"/>
              </a:srgbClr>
            </a:outerShdw>
          </a:effectLst>
        </p:spPr>
      </p:pic>
      <p:pic>
        <p:nvPicPr>
          <p:cNvPr id="8" name="Picture 7" descr="A logo with a curved line&#10;&#10;Description automatically generated">
            <a:extLst>
              <a:ext uri="{FF2B5EF4-FFF2-40B4-BE49-F238E27FC236}">
                <a16:creationId xmlns:a16="http://schemas.microsoft.com/office/drawing/2014/main" id="{F0B7202B-8A2C-0119-7D38-8E2021F3E94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337913">
            <a:off x="7158820" y="1526384"/>
            <a:ext cx="893859" cy="705874"/>
          </a:xfrm>
          <a:prstGeom prst="rect">
            <a:avLst/>
          </a:prstGeom>
          <a:noFill/>
          <a:ln>
            <a:noFill/>
          </a:ln>
        </p:spPr>
      </p:pic>
    </p:spTree>
    <p:extLst>
      <p:ext uri="{BB962C8B-B14F-4D97-AF65-F5344CB8AC3E}">
        <p14:creationId xmlns:p14="http://schemas.microsoft.com/office/powerpoint/2010/main" val="1160357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2">
          <a:extLst>
            <a:ext uri="{FF2B5EF4-FFF2-40B4-BE49-F238E27FC236}">
              <a16:creationId xmlns:a16="http://schemas.microsoft.com/office/drawing/2014/main" id="{D4DA4BFD-F389-B866-F4B7-17D6B652909B}"/>
            </a:ext>
          </a:extLst>
        </p:cNvPr>
        <p:cNvGrpSpPr/>
        <p:nvPr/>
      </p:nvGrpSpPr>
      <p:grpSpPr>
        <a:xfrm>
          <a:off x="0" y="0"/>
          <a:ext cx="0" cy="0"/>
          <a:chOff x="0" y="0"/>
          <a:chExt cx="0" cy="0"/>
        </a:xfrm>
      </p:grpSpPr>
      <p:sp>
        <p:nvSpPr>
          <p:cNvPr id="1473" name="Google Shape;1473;p57">
            <a:extLst>
              <a:ext uri="{FF2B5EF4-FFF2-40B4-BE49-F238E27FC236}">
                <a16:creationId xmlns:a16="http://schemas.microsoft.com/office/drawing/2014/main" id="{E12851EC-8F8C-A5B3-203E-5C528A5DCCA8}"/>
              </a:ext>
            </a:extLst>
          </p:cNvPr>
          <p:cNvSpPr txBox="1">
            <a:spLocks noGrp="1"/>
          </p:cNvSpPr>
          <p:nvPr>
            <p:ph type="title"/>
          </p:nvPr>
        </p:nvSpPr>
        <p:spPr>
          <a:xfrm>
            <a:off x="713100" y="445025"/>
            <a:ext cx="3438000" cy="10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600" dirty="0"/>
              <a:t>Introduction aux organisations nationales du Maroc</a:t>
            </a:r>
          </a:p>
        </p:txBody>
      </p:sp>
      <p:sp>
        <p:nvSpPr>
          <p:cNvPr id="1474" name="Google Shape;1474;p57">
            <a:extLst>
              <a:ext uri="{FF2B5EF4-FFF2-40B4-BE49-F238E27FC236}">
                <a16:creationId xmlns:a16="http://schemas.microsoft.com/office/drawing/2014/main" id="{B635733B-4544-889B-E487-FFCA846098CD}"/>
              </a:ext>
            </a:extLst>
          </p:cNvPr>
          <p:cNvSpPr/>
          <p:nvPr/>
        </p:nvSpPr>
        <p:spPr>
          <a:xfrm rot="1244805">
            <a:off x="6067811" y="2291416"/>
            <a:ext cx="1482831" cy="117118"/>
          </a:xfrm>
          <a:custGeom>
            <a:avLst/>
            <a:gdLst/>
            <a:ahLst/>
            <a:cxnLst/>
            <a:rect l="l" t="t" r="r" b="b"/>
            <a:pathLst>
              <a:path w="69990" h="5528" extrusionOk="0">
                <a:moveTo>
                  <a:pt x="29335" y="0"/>
                </a:moveTo>
                <a:cubicBezTo>
                  <a:pt x="29293" y="0"/>
                  <a:pt x="29210" y="0"/>
                  <a:pt x="29147" y="42"/>
                </a:cubicBezTo>
                <a:cubicBezTo>
                  <a:pt x="29021" y="63"/>
                  <a:pt x="28917" y="84"/>
                  <a:pt x="28791" y="105"/>
                </a:cubicBezTo>
                <a:cubicBezTo>
                  <a:pt x="28561" y="189"/>
                  <a:pt x="28310" y="272"/>
                  <a:pt x="28080" y="377"/>
                </a:cubicBezTo>
                <a:cubicBezTo>
                  <a:pt x="27891" y="461"/>
                  <a:pt x="27724" y="523"/>
                  <a:pt x="27536" y="628"/>
                </a:cubicBezTo>
                <a:cubicBezTo>
                  <a:pt x="27410" y="691"/>
                  <a:pt x="27264" y="775"/>
                  <a:pt x="27138" y="816"/>
                </a:cubicBezTo>
                <a:cubicBezTo>
                  <a:pt x="26929" y="921"/>
                  <a:pt x="26741" y="1026"/>
                  <a:pt x="26531" y="1130"/>
                </a:cubicBezTo>
                <a:cubicBezTo>
                  <a:pt x="26427" y="1193"/>
                  <a:pt x="26322" y="1235"/>
                  <a:pt x="26259" y="1298"/>
                </a:cubicBezTo>
                <a:cubicBezTo>
                  <a:pt x="26071" y="1402"/>
                  <a:pt x="25883" y="1528"/>
                  <a:pt x="25736" y="1632"/>
                </a:cubicBezTo>
                <a:cubicBezTo>
                  <a:pt x="25590" y="1716"/>
                  <a:pt x="25464" y="1779"/>
                  <a:pt x="25339" y="1884"/>
                </a:cubicBezTo>
                <a:cubicBezTo>
                  <a:pt x="25004" y="2093"/>
                  <a:pt x="24690" y="2344"/>
                  <a:pt x="24334" y="2553"/>
                </a:cubicBezTo>
                <a:cubicBezTo>
                  <a:pt x="23644" y="3013"/>
                  <a:pt x="22912" y="3495"/>
                  <a:pt x="22116" y="3829"/>
                </a:cubicBezTo>
                <a:cubicBezTo>
                  <a:pt x="21928" y="3913"/>
                  <a:pt x="21782" y="3955"/>
                  <a:pt x="21593" y="4039"/>
                </a:cubicBezTo>
                <a:cubicBezTo>
                  <a:pt x="21384" y="4122"/>
                  <a:pt x="21154" y="4164"/>
                  <a:pt x="20924" y="4185"/>
                </a:cubicBezTo>
                <a:cubicBezTo>
                  <a:pt x="20819" y="4185"/>
                  <a:pt x="20736" y="4227"/>
                  <a:pt x="20631" y="4227"/>
                </a:cubicBezTo>
                <a:cubicBezTo>
                  <a:pt x="20464" y="4227"/>
                  <a:pt x="20338" y="4227"/>
                  <a:pt x="20192" y="4185"/>
                </a:cubicBezTo>
                <a:cubicBezTo>
                  <a:pt x="19982" y="4164"/>
                  <a:pt x="19773" y="4122"/>
                  <a:pt x="19585" y="4039"/>
                </a:cubicBezTo>
                <a:cubicBezTo>
                  <a:pt x="19375" y="3934"/>
                  <a:pt x="19166" y="3808"/>
                  <a:pt x="18978" y="3662"/>
                </a:cubicBezTo>
                <a:cubicBezTo>
                  <a:pt x="18664" y="3432"/>
                  <a:pt x="18413" y="3139"/>
                  <a:pt x="18141" y="2867"/>
                </a:cubicBezTo>
                <a:cubicBezTo>
                  <a:pt x="18015" y="2720"/>
                  <a:pt x="17890" y="2574"/>
                  <a:pt x="17743" y="2448"/>
                </a:cubicBezTo>
                <a:cubicBezTo>
                  <a:pt x="17597" y="2281"/>
                  <a:pt x="17409" y="2135"/>
                  <a:pt x="17262" y="1967"/>
                </a:cubicBezTo>
                <a:cubicBezTo>
                  <a:pt x="17095" y="1842"/>
                  <a:pt x="16969" y="1737"/>
                  <a:pt x="16781" y="1653"/>
                </a:cubicBezTo>
                <a:cubicBezTo>
                  <a:pt x="16676" y="1612"/>
                  <a:pt x="16572" y="1570"/>
                  <a:pt x="16467" y="1528"/>
                </a:cubicBezTo>
                <a:cubicBezTo>
                  <a:pt x="16362" y="1507"/>
                  <a:pt x="16258" y="1465"/>
                  <a:pt x="16153" y="1465"/>
                </a:cubicBezTo>
                <a:cubicBezTo>
                  <a:pt x="16070" y="1465"/>
                  <a:pt x="16028" y="1465"/>
                  <a:pt x="15944" y="1507"/>
                </a:cubicBezTo>
                <a:cubicBezTo>
                  <a:pt x="15839" y="1528"/>
                  <a:pt x="15756" y="1549"/>
                  <a:pt x="15651" y="1612"/>
                </a:cubicBezTo>
                <a:cubicBezTo>
                  <a:pt x="15588" y="1653"/>
                  <a:pt x="15484" y="1716"/>
                  <a:pt x="15400" y="1758"/>
                </a:cubicBezTo>
                <a:cubicBezTo>
                  <a:pt x="15316" y="1842"/>
                  <a:pt x="15233" y="1925"/>
                  <a:pt x="15191" y="1988"/>
                </a:cubicBezTo>
                <a:cubicBezTo>
                  <a:pt x="15065" y="2156"/>
                  <a:pt x="14919" y="2302"/>
                  <a:pt x="14814" y="2469"/>
                </a:cubicBezTo>
                <a:cubicBezTo>
                  <a:pt x="14710" y="2595"/>
                  <a:pt x="14605" y="2700"/>
                  <a:pt x="14542" y="2825"/>
                </a:cubicBezTo>
                <a:cubicBezTo>
                  <a:pt x="14438" y="2972"/>
                  <a:pt x="14291" y="3118"/>
                  <a:pt x="14186" y="3244"/>
                </a:cubicBezTo>
                <a:cubicBezTo>
                  <a:pt x="13956" y="3536"/>
                  <a:pt x="13705" y="3767"/>
                  <a:pt x="13412" y="4018"/>
                </a:cubicBezTo>
                <a:cubicBezTo>
                  <a:pt x="13203" y="4164"/>
                  <a:pt x="12973" y="4290"/>
                  <a:pt x="12722" y="4436"/>
                </a:cubicBezTo>
                <a:cubicBezTo>
                  <a:pt x="12492" y="4499"/>
                  <a:pt x="12282" y="4562"/>
                  <a:pt x="12052" y="4604"/>
                </a:cubicBezTo>
                <a:cubicBezTo>
                  <a:pt x="11885" y="4625"/>
                  <a:pt x="11723" y="4635"/>
                  <a:pt x="11558" y="4635"/>
                </a:cubicBezTo>
                <a:cubicBezTo>
                  <a:pt x="11393" y="4635"/>
                  <a:pt x="11226" y="4625"/>
                  <a:pt x="11048" y="4604"/>
                </a:cubicBezTo>
                <a:cubicBezTo>
                  <a:pt x="10525" y="4541"/>
                  <a:pt x="10044" y="4373"/>
                  <a:pt x="9541" y="4164"/>
                </a:cubicBezTo>
                <a:cubicBezTo>
                  <a:pt x="9102" y="3955"/>
                  <a:pt x="8684" y="3746"/>
                  <a:pt x="8265" y="3495"/>
                </a:cubicBezTo>
                <a:cubicBezTo>
                  <a:pt x="8056" y="3348"/>
                  <a:pt x="7847" y="3223"/>
                  <a:pt x="7637" y="3076"/>
                </a:cubicBezTo>
                <a:cubicBezTo>
                  <a:pt x="7428" y="2930"/>
                  <a:pt x="7219" y="2783"/>
                  <a:pt x="7010" y="2658"/>
                </a:cubicBezTo>
                <a:cubicBezTo>
                  <a:pt x="6800" y="2490"/>
                  <a:pt x="6591" y="2365"/>
                  <a:pt x="6382" y="2239"/>
                </a:cubicBezTo>
                <a:cubicBezTo>
                  <a:pt x="6173" y="2093"/>
                  <a:pt x="5922" y="1967"/>
                  <a:pt x="5691" y="1863"/>
                </a:cubicBezTo>
                <a:cubicBezTo>
                  <a:pt x="5284" y="1669"/>
                  <a:pt x="4840" y="1546"/>
                  <a:pt x="4411" y="1546"/>
                </a:cubicBezTo>
                <a:cubicBezTo>
                  <a:pt x="4377" y="1546"/>
                  <a:pt x="4344" y="1547"/>
                  <a:pt x="4310" y="1549"/>
                </a:cubicBezTo>
                <a:cubicBezTo>
                  <a:pt x="4206" y="1549"/>
                  <a:pt x="4080" y="1570"/>
                  <a:pt x="3976" y="1570"/>
                </a:cubicBezTo>
                <a:cubicBezTo>
                  <a:pt x="3829" y="1612"/>
                  <a:pt x="3725" y="1632"/>
                  <a:pt x="3620" y="1653"/>
                </a:cubicBezTo>
                <a:cubicBezTo>
                  <a:pt x="3515" y="1674"/>
                  <a:pt x="3411" y="1737"/>
                  <a:pt x="3348" y="1758"/>
                </a:cubicBezTo>
                <a:cubicBezTo>
                  <a:pt x="3243" y="1821"/>
                  <a:pt x="3139" y="1863"/>
                  <a:pt x="3034" y="1884"/>
                </a:cubicBezTo>
                <a:cubicBezTo>
                  <a:pt x="2553" y="2093"/>
                  <a:pt x="2114" y="2344"/>
                  <a:pt x="1695" y="2616"/>
                </a:cubicBezTo>
                <a:cubicBezTo>
                  <a:pt x="1318" y="2888"/>
                  <a:pt x="963" y="3181"/>
                  <a:pt x="649" y="3516"/>
                </a:cubicBezTo>
                <a:cubicBezTo>
                  <a:pt x="481" y="3662"/>
                  <a:pt x="356" y="3829"/>
                  <a:pt x="230" y="3976"/>
                </a:cubicBezTo>
                <a:cubicBezTo>
                  <a:pt x="168" y="4060"/>
                  <a:pt x="126" y="4143"/>
                  <a:pt x="105" y="4248"/>
                </a:cubicBezTo>
                <a:cubicBezTo>
                  <a:pt x="105" y="4269"/>
                  <a:pt x="63" y="4332"/>
                  <a:pt x="63" y="4353"/>
                </a:cubicBezTo>
                <a:cubicBezTo>
                  <a:pt x="42" y="4436"/>
                  <a:pt x="42" y="4499"/>
                  <a:pt x="21" y="4583"/>
                </a:cubicBezTo>
                <a:cubicBezTo>
                  <a:pt x="0" y="4687"/>
                  <a:pt x="21" y="4792"/>
                  <a:pt x="105" y="4876"/>
                </a:cubicBezTo>
                <a:cubicBezTo>
                  <a:pt x="153" y="4940"/>
                  <a:pt x="225" y="4967"/>
                  <a:pt x="303" y="4967"/>
                </a:cubicBezTo>
                <a:cubicBezTo>
                  <a:pt x="327" y="4967"/>
                  <a:pt x="352" y="4964"/>
                  <a:pt x="377" y="4959"/>
                </a:cubicBezTo>
                <a:cubicBezTo>
                  <a:pt x="461" y="4917"/>
                  <a:pt x="523" y="4897"/>
                  <a:pt x="586" y="4897"/>
                </a:cubicBezTo>
                <a:cubicBezTo>
                  <a:pt x="691" y="4876"/>
                  <a:pt x="774" y="4813"/>
                  <a:pt x="879" y="4771"/>
                </a:cubicBezTo>
                <a:cubicBezTo>
                  <a:pt x="1005" y="4687"/>
                  <a:pt x="1067" y="4499"/>
                  <a:pt x="984" y="4373"/>
                </a:cubicBezTo>
                <a:cubicBezTo>
                  <a:pt x="942" y="4290"/>
                  <a:pt x="879" y="4269"/>
                  <a:pt x="795" y="4248"/>
                </a:cubicBezTo>
                <a:cubicBezTo>
                  <a:pt x="1067" y="3955"/>
                  <a:pt x="1360" y="3704"/>
                  <a:pt x="1632" y="3432"/>
                </a:cubicBezTo>
                <a:cubicBezTo>
                  <a:pt x="2134" y="3076"/>
                  <a:pt x="2658" y="2783"/>
                  <a:pt x="3202" y="2511"/>
                </a:cubicBezTo>
                <a:lnTo>
                  <a:pt x="3599" y="2365"/>
                </a:lnTo>
                <a:cubicBezTo>
                  <a:pt x="3766" y="2302"/>
                  <a:pt x="3913" y="2260"/>
                  <a:pt x="4101" y="2239"/>
                </a:cubicBezTo>
                <a:cubicBezTo>
                  <a:pt x="4174" y="2218"/>
                  <a:pt x="4248" y="2208"/>
                  <a:pt x="4321" y="2208"/>
                </a:cubicBezTo>
                <a:cubicBezTo>
                  <a:pt x="4394" y="2208"/>
                  <a:pt x="4467" y="2218"/>
                  <a:pt x="4541" y="2239"/>
                </a:cubicBezTo>
                <a:cubicBezTo>
                  <a:pt x="4645" y="2260"/>
                  <a:pt x="4729" y="2260"/>
                  <a:pt x="4834" y="2281"/>
                </a:cubicBezTo>
                <a:cubicBezTo>
                  <a:pt x="4959" y="2302"/>
                  <a:pt x="5127" y="2365"/>
                  <a:pt x="5252" y="2448"/>
                </a:cubicBezTo>
                <a:cubicBezTo>
                  <a:pt x="5503" y="2574"/>
                  <a:pt x="5775" y="2700"/>
                  <a:pt x="6005" y="2867"/>
                </a:cubicBezTo>
                <a:cubicBezTo>
                  <a:pt x="6298" y="3034"/>
                  <a:pt x="6549" y="3244"/>
                  <a:pt x="6842" y="3453"/>
                </a:cubicBezTo>
                <a:cubicBezTo>
                  <a:pt x="7114" y="3641"/>
                  <a:pt x="7386" y="3850"/>
                  <a:pt x="7679" y="4039"/>
                </a:cubicBezTo>
                <a:cubicBezTo>
                  <a:pt x="7972" y="4227"/>
                  <a:pt x="8265" y="4394"/>
                  <a:pt x="8537" y="4562"/>
                </a:cubicBezTo>
                <a:cubicBezTo>
                  <a:pt x="9123" y="4876"/>
                  <a:pt x="9730" y="5127"/>
                  <a:pt x="10316" y="5315"/>
                </a:cubicBezTo>
                <a:cubicBezTo>
                  <a:pt x="10757" y="5447"/>
                  <a:pt x="11229" y="5528"/>
                  <a:pt x="11703" y="5528"/>
                </a:cubicBezTo>
                <a:cubicBezTo>
                  <a:pt x="11903" y="5528"/>
                  <a:pt x="12104" y="5513"/>
                  <a:pt x="12303" y="5482"/>
                </a:cubicBezTo>
                <a:cubicBezTo>
                  <a:pt x="12617" y="5420"/>
                  <a:pt x="12910" y="5336"/>
                  <a:pt x="13203" y="5231"/>
                </a:cubicBezTo>
                <a:cubicBezTo>
                  <a:pt x="13496" y="5106"/>
                  <a:pt x="13747" y="4980"/>
                  <a:pt x="13977" y="4792"/>
                </a:cubicBezTo>
                <a:cubicBezTo>
                  <a:pt x="14249" y="4604"/>
                  <a:pt x="14479" y="4373"/>
                  <a:pt x="14710" y="4143"/>
                </a:cubicBezTo>
                <a:cubicBezTo>
                  <a:pt x="14856" y="4018"/>
                  <a:pt x="14961" y="3871"/>
                  <a:pt x="15065" y="3746"/>
                </a:cubicBezTo>
                <a:cubicBezTo>
                  <a:pt x="15212" y="3536"/>
                  <a:pt x="15379" y="3348"/>
                  <a:pt x="15526" y="3139"/>
                </a:cubicBezTo>
                <a:cubicBezTo>
                  <a:pt x="15714" y="2909"/>
                  <a:pt x="15902" y="2658"/>
                  <a:pt x="16132" y="2407"/>
                </a:cubicBezTo>
                <a:cubicBezTo>
                  <a:pt x="16153" y="2407"/>
                  <a:pt x="16153" y="2386"/>
                  <a:pt x="16174" y="2386"/>
                </a:cubicBezTo>
                <a:cubicBezTo>
                  <a:pt x="16216" y="2386"/>
                  <a:pt x="16237" y="2365"/>
                  <a:pt x="16258" y="2365"/>
                </a:cubicBezTo>
                <a:lnTo>
                  <a:pt x="16279" y="2365"/>
                </a:lnTo>
                <a:cubicBezTo>
                  <a:pt x="16342" y="2365"/>
                  <a:pt x="16362" y="2386"/>
                  <a:pt x="16425" y="2386"/>
                </a:cubicBezTo>
                <a:cubicBezTo>
                  <a:pt x="16530" y="2448"/>
                  <a:pt x="16635" y="2490"/>
                  <a:pt x="16739" y="2574"/>
                </a:cubicBezTo>
                <a:cubicBezTo>
                  <a:pt x="17011" y="2783"/>
                  <a:pt x="17262" y="3034"/>
                  <a:pt x="17492" y="3306"/>
                </a:cubicBezTo>
                <a:cubicBezTo>
                  <a:pt x="17806" y="3620"/>
                  <a:pt x="18120" y="3955"/>
                  <a:pt x="18455" y="4248"/>
                </a:cubicBezTo>
                <a:cubicBezTo>
                  <a:pt x="18622" y="4373"/>
                  <a:pt x="18769" y="4478"/>
                  <a:pt x="18936" y="4583"/>
                </a:cubicBezTo>
                <a:cubicBezTo>
                  <a:pt x="19103" y="4708"/>
                  <a:pt x="19313" y="4792"/>
                  <a:pt x="19522" y="4876"/>
                </a:cubicBezTo>
                <a:cubicBezTo>
                  <a:pt x="19710" y="4959"/>
                  <a:pt x="19920" y="4980"/>
                  <a:pt x="20129" y="5022"/>
                </a:cubicBezTo>
                <a:cubicBezTo>
                  <a:pt x="20297" y="5053"/>
                  <a:pt x="20488" y="5072"/>
                  <a:pt x="20669" y="5072"/>
                </a:cubicBezTo>
                <a:cubicBezTo>
                  <a:pt x="20735" y="5072"/>
                  <a:pt x="20799" y="5070"/>
                  <a:pt x="20861" y="5064"/>
                </a:cubicBezTo>
                <a:cubicBezTo>
                  <a:pt x="21070" y="5064"/>
                  <a:pt x="21280" y="5001"/>
                  <a:pt x="21468" y="4980"/>
                </a:cubicBezTo>
                <a:cubicBezTo>
                  <a:pt x="21698" y="4917"/>
                  <a:pt x="21928" y="4855"/>
                  <a:pt x="22179" y="4771"/>
                </a:cubicBezTo>
                <a:cubicBezTo>
                  <a:pt x="22619" y="4604"/>
                  <a:pt x="23037" y="4394"/>
                  <a:pt x="23435" y="4185"/>
                </a:cubicBezTo>
                <a:cubicBezTo>
                  <a:pt x="24021" y="3871"/>
                  <a:pt x="24585" y="3495"/>
                  <a:pt x="25129" y="3118"/>
                </a:cubicBezTo>
                <a:cubicBezTo>
                  <a:pt x="25381" y="2930"/>
                  <a:pt x="25653" y="2762"/>
                  <a:pt x="25946" y="2574"/>
                </a:cubicBezTo>
                <a:cubicBezTo>
                  <a:pt x="26259" y="2365"/>
                  <a:pt x="26573" y="2176"/>
                  <a:pt x="26887" y="1967"/>
                </a:cubicBezTo>
                <a:cubicBezTo>
                  <a:pt x="26908" y="1946"/>
                  <a:pt x="26950" y="1925"/>
                  <a:pt x="26992" y="1925"/>
                </a:cubicBezTo>
                <a:cubicBezTo>
                  <a:pt x="27096" y="1863"/>
                  <a:pt x="27201" y="1821"/>
                  <a:pt x="27306" y="1737"/>
                </a:cubicBezTo>
                <a:cubicBezTo>
                  <a:pt x="27452" y="1653"/>
                  <a:pt x="27619" y="1549"/>
                  <a:pt x="27787" y="1465"/>
                </a:cubicBezTo>
                <a:cubicBezTo>
                  <a:pt x="27829" y="1444"/>
                  <a:pt x="27870" y="1444"/>
                  <a:pt x="27891" y="1423"/>
                </a:cubicBezTo>
                <a:cubicBezTo>
                  <a:pt x="27996" y="1360"/>
                  <a:pt x="28142" y="1319"/>
                  <a:pt x="28247" y="1256"/>
                </a:cubicBezTo>
                <a:cubicBezTo>
                  <a:pt x="28414" y="1193"/>
                  <a:pt x="28624" y="1088"/>
                  <a:pt x="28812" y="1005"/>
                </a:cubicBezTo>
                <a:cubicBezTo>
                  <a:pt x="29000" y="921"/>
                  <a:pt x="29210" y="879"/>
                  <a:pt x="29419" y="816"/>
                </a:cubicBezTo>
                <a:lnTo>
                  <a:pt x="29649" y="816"/>
                </a:lnTo>
                <a:cubicBezTo>
                  <a:pt x="29733" y="837"/>
                  <a:pt x="29816" y="879"/>
                  <a:pt x="29921" y="900"/>
                </a:cubicBezTo>
                <a:cubicBezTo>
                  <a:pt x="30047" y="984"/>
                  <a:pt x="30172" y="1047"/>
                  <a:pt x="30298" y="1151"/>
                </a:cubicBezTo>
                <a:cubicBezTo>
                  <a:pt x="30695" y="1507"/>
                  <a:pt x="31030" y="1863"/>
                  <a:pt x="31407" y="2197"/>
                </a:cubicBezTo>
                <a:lnTo>
                  <a:pt x="32118" y="2825"/>
                </a:lnTo>
                <a:cubicBezTo>
                  <a:pt x="32348" y="3013"/>
                  <a:pt x="32578" y="3181"/>
                  <a:pt x="32808" y="3348"/>
                </a:cubicBezTo>
                <a:cubicBezTo>
                  <a:pt x="33080" y="3536"/>
                  <a:pt x="33332" y="3662"/>
                  <a:pt x="33604" y="3829"/>
                </a:cubicBezTo>
                <a:cubicBezTo>
                  <a:pt x="33834" y="3955"/>
                  <a:pt x="34127" y="4039"/>
                  <a:pt x="34378" y="4081"/>
                </a:cubicBezTo>
                <a:cubicBezTo>
                  <a:pt x="34451" y="4101"/>
                  <a:pt x="34514" y="4112"/>
                  <a:pt x="34574" y="4112"/>
                </a:cubicBezTo>
                <a:cubicBezTo>
                  <a:pt x="34634" y="4112"/>
                  <a:pt x="34692" y="4101"/>
                  <a:pt x="34754" y="4081"/>
                </a:cubicBezTo>
                <a:cubicBezTo>
                  <a:pt x="34901" y="4081"/>
                  <a:pt x="35068" y="4060"/>
                  <a:pt x="35215" y="4018"/>
                </a:cubicBezTo>
                <a:cubicBezTo>
                  <a:pt x="35487" y="3955"/>
                  <a:pt x="35738" y="3871"/>
                  <a:pt x="35989" y="3767"/>
                </a:cubicBezTo>
                <a:cubicBezTo>
                  <a:pt x="36261" y="3641"/>
                  <a:pt x="36533" y="3516"/>
                  <a:pt x="36784" y="3348"/>
                </a:cubicBezTo>
                <a:cubicBezTo>
                  <a:pt x="37161" y="3118"/>
                  <a:pt x="37474" y="2867"/>
                  <a:pt x="37809" y="2595"/>
                </a:cubicBezTo>
                <a:cubicBezTo>
                  <a:pt x="37998" y="2448"/>
                  <a:pt x="38207" y="2281"/>
                  <a:pt x="38395" y="2135"/>
                </a:cubicBezTo>
                <a:cubicBezTo>
                  <a:pt x="38542" y="1988"/>
                  <a:pt x="38709" y="1884"/>
                  <a:pt x="38855" y="1758"/>
                </a:cubicBezTo>
                <a:cubicBezTo>
                  <a:pt x="39190" y="1507"/>
                  <a:pt x="39546" y="1298"/>
                  <a:pt x="39922" y="1109"/>
                </a:cubicBezTo>
                <a:cubicBezTo>
                  <a:pt x="40111" y="1026"/>
                  <a:pt x="40299" y="984"/>
                  <a:pt x="40508" y="942"/>
                </a:cubicBezTo>
                <a:cubicBezTo>
                  <a:pt x="40613" y="942"/>
                  <a:pt x="40697" y="921"/>
                  <a:pt x="40801" y="921"/>
                </a:cubicBezTo>
                <a:cubicBezTo>
                  <a:pt x="40864" y="921"/>
                  <a:pt x="40948" y="921"/>
                  <a:pt x="41052" y="942"/>
                </a:cubicBezTo>
                <a:cubicBezTo>
                  <a:pt x="41366" y="1005"/>
                  <a:pt x="41659" y="1088"/>
                  <a:pt x="41952" y="1193"/>
                </a:cubicBezTo>
                <a:cubicBezTo>
                  <a:pt x="42182" y="1298"/>
                  <a:pt x="42433" y="1423"/>
                  <a:pt x="42684" y="1528"/>
                </a:cubicBezTo>
                <a:cubicBezTo>
                  <a:pt x="42831" y="1612"/>
                  <a:pt x="42956" y="1674"/>
                  <a:pt x="43124" y="1758"/>
                </a:cubicBezTo>
                <a:cubicBezTo>
                  <a:pt x="43249" y="1842"/>
                  <a:pt x="43417" y="1925"/>
                  <a:pt x="43563" y="1988"/>
                </a:cubicBezTo>
                <a:lnTo>
                  <a:pt x="44421" y="2386"/>
                </a:lnTo>
                <a:cubicBezTo>
                  <a:pt x="44735" y="2511"/>
                  <a:pt x="45049" y="2595"/>
                  <a:pt x="45363" y="2679"/>
                </a:cubicBezTo>
                <a:cubicBezTo>
                  <a:pt x="46053" y="2867"/>
                  <a:pt x="46723" y="2972"/>
                  <a:pt x="47413" y="3034"/>
                </a:cubicBezTo>
                <a:cubicBezTo>
                  <a:pt x="47748" y="3097"/>
                  <a:pt x="48125" y="3097"/>
                  <a:pt x="48459" y="3097"/>
                </a:cubicBezTo>
                <a:cubicBezTo>
                  <a:pt x="48794" y="3097"/>
                  <a:pt x="49129" y="3034"/>
                  <a:pt x="49485" y="2992"/>
                </a:cubicBezTo>
                <a:cubicBezTo>
                  <a:pt x="50070" y="2909"/>
                  <a:pt x="50677" y="2720"/>
                  <a:pt x="51263" y="2490"/>
                </a:cubicBezTo>
                <a:cubicBezTo>
                  <a:pt x="51619" y="2344"/>
                  <a:pt x="51954" y="2156"/>
                  <a:pt x="52330" y="1967"/>
                </a:cubicBezTo>
                <a:cubicBezTo>
                  <a:pt x="52749" y="1758"/>
                  <a:pt x="53167" y="1528"/>
                  <a:pt x="53607" y="1319"/>
                </a:cubicBezTo>
                <a:cubicBezTo>
                  <a:pt x="53690" y="1298"/>
                  <a:pt x="53795" y="1256"/>
                  <a:pt x="53879" y="1235"/>
                </a:cubicBezTo>
                <a:lnTo>
                  <a:pt x="54025" y="1235"/>
                </a:lnTo>
                <a:cubicBezTo>
                  <a:pt x="54151" y="1256"/>
                  <a:pt x="54255" y="1298"/>
                  <a:pt x="54402" y="1340"/>
                </a:cubicBezTo>
                <a:cubicBezTo>
                  <a:pt x="54778" y="1528"/>
                  <a:pt x="55134" y="1779"/>
                  <a:pt x="55490" y="2030"/>
                </a:cubicBezTo>
                <a:cubicBezTo>
                  <a:pt x="55866" y="2281"/>
                  <a:pt x="56243" y="2490"/>
                  <a:pt x="56640" y="2700"/>
                </a:cubicBezTo>
                <a:cubicBezTo>
                  <a:pt x="57038" y="2909"/>
                  <a:pt x="57456" y="3076"/>
                  <a:pt x="57875" y="3223"/>
                </a:cubicBezTo>
                <a:cubicBezTo>
                  <a:pt x="58335" y="3390"/>
                  <a:pt x="58837" y="3453"/>
                  <a:pt x="59340" y="3495"/>
                </a:cubicBezTo>
                <a:cubicBezTo>
                  <a:pt x="59396" y="3497"/>
                  <a:pt x="59453" y="3499"/>
                  <a:pt x="59510" y="3499"/>
                </a:cubicBezTo>
                <a:cubicBezTo>
                  <a:pt x="59892" y="3499"/>
                  <a:pt x="60272" y="3439"/>
                  <a:pt x="60637" y="3348"/>
                </a:cubicBezTo>
                <a:cubicBezTo>
                  <a:pt x="61013" y="3285"/>
                  <a:pt x="61369" y="3118"/>
                  <a:pt x="61725" y="2972"/>
                </a:cubicBezTo>
                <a:cubicBezTo>
                  <a:pt x="61871" y="2888"/>
                  <a:pt x="61997" y="2825"/>
                  <a:pt x="62164" y="2762"/>
                </a:cubicBezTo>
                <a:cubicBezTo>
                  <a:pt x="62269" y="2700"/>
                  <a:pt x="62353" y="2658"/>
                  <a:pt x="62457" y="2595"/>
                </a:cubicBezTo>
                <a:cubicBezTo>
                  <a:pt x="62583" y="2511"/>
                  <a:pt x="62729" y="2469"/>
                  <a:pt x="62876" y="2386"/>
                </a:cubicBezTo>
                <a:cubicBezTo>
                  <a:pt x="63566" y="2093"/>
                  <a:pt x="64298" y="1946"/>
                  <a:pt x="65073" y="1842"/>
                </a:cubicBezTo>
                <a:cubicBezTo>
                  <a:pt x="65449" y="1779"/>
                  <a:pt x="65868" y="1758"/>
                  <a:pt x="66286" y="1716"/>
                </a:cubicBezTo>
                <a:cubicBezTo>
                  <a:pt x="66642" y="1674"/>
                  <a:pt x="66998" y="1653"/>
                  <a:pt x="67332" y="1632"/>
                </a:cubicBezTo>
                <a:cubicBezTo>
                  <a:pt x="67918" y="1581"/>
                  <a:pt x="68517" y="1543"/>
                  <a:pt x="69108" y="1543"/>
                </a:cubicBezTo>
                <a:cubicBezTo>
                  <a:pt x="69235" y="1543"/>
                  <a:pt x="69362" y="1545"/>
                  <a:pt x="69488" y="1549"/>
                </a:cubicBezTo>
                <a:cubicBezTo>
                  <a:pt x="69780" y="1549"/>
                  <a:pt x="69990" y="1319"/>
                  <a:pt x="69990" y="1047"/>
                </a:cubicBezTo>
                <a:cubicBezTo>
                  <a:pt x="69990" y="795"/>
                  <a:pt x="69739" y="565"/>
                  <a:pt x="69488" y="565"/>
                </a:cubicBezTo>
                <a:cubicBezTo>
                  <a:pt x="68944" y="565"/>
                  <a:pt x="68379" y="607"/>
                  <a:pt x="67856" y="628"/>
                </a:cubicBezTo>
                <a:cubicBezTo>
                  <a:pt x="67437" y="837"/>
                  <a:pt x="67186" y="879"/>
                  <a:pt x="66914" y="879"/>
                </a:cubicBezTo>
                <a:cubicBezTo>
                  <a:pt x="66663" y="900"/>
                  <a:pt x="66433" y="900"/>
                  <a:pt x="66161" y="921"/>
                </a:cubicBezTo>
                <a:cubicBezTo>
                  <a:pt x="65826" y="942"/>
                  <a:pt x="65491" y="1005"/>
                  <a:pt x="65115" y="1026"/>
                </a:cubicBezTo>
                <a:cubicBezTo>
                  <a:pt x="64550" y="1088"/>
                  <a:pt x="63964" y="1193"/>
                  <a:pt x="63420" y="1319"/>
                </a:cubicBezTo>
                <a:cubicBezTo>
                  <a:pt x="62813" y="1465"/>
                  <a:pt x="62248" y="1674"/>
                  <a:pt x="61683" y="1967"/>
                </a:cubicBezTo>
                <a:cubicBezTo>
                  <a:pt x="61578" y="2030"/>
                  <a:pt x="61474" y="2093"/>
                  <a:pt x="61348" y="2135"/>
                </a:cubicBezTo>
                <a:cubicBezTo>
                  <a:pt x="61223" y="2176"/>
                  <a:pt x="61118" y="2239"/>
                  <a:pt x="60993" y="2281"/>
                </a:cubicBezTo>
                <a:cubicBezTo>
                  <a:pt x="60804" y="2365"/>
                  <a:pt x="60637" y="2407"/>
                  <a:pt x="60469" y="2469"/>
                </a:cubicBezTo>
                <a:cubicBezTo>
                  <a:pt x="60260" y="2511"/>
                  <a:pt x="60030" y="2574"/>
                  <a:pt x="59842" y="2595"/>
                </a:cubicBezTo>
                <a:cubicBezTo>
                  <a:pt x="59653" y="2616"/>
                  <a:pt x="59465" y="2616"/>
                  <a:pt x="59277" y="2616"/>
                </a:cubicBezTo>
                <a:cubicBezTo>
                  <a:pt x="59089" y="2616"/>
                  <a:pt x="58942" y="2595"/>
                  <a:pt x="58754" y="2595"/>
                </a:cubicBezTo>
                <a:cubicBezTo>
                  <a:pt x="58524" y="2574"/>
                  <a:pt x="58293" y="2511"/>
                  <a:pt x="58063" y="2448"/>
                </a:cubicBezTo>
                <a:cubicBezTo>
                  <a:pt x="57812" y="2365"/>
                  <a:pt x="57582" y="2281"/>
                  <a:pt x="57352" y="2176"/>
                </a:cubicBezTo>
                <a:cubicBezTo>
                  <a:pt x="56954" y="1988"/>
                  <a:pt x="56557" y="1779"/>
                  <a:pt x="56180" y="1570"/>
                </a:cubicBezTo>
                <a:cubicBezTo>
                  <a:pt x="55992" y="1465"/>
                  <a:pt x="55824" y="1360"/>
                  <a:pt x="55657" y="1235"/>
                </a:cubicBezTo>
                <a:lnTo>
                  <a:pt x="55029" y="837"/>
                </a:lnTo>
                <a:cubicBezTo>
                  <a:pt x="54862" y="733"/>
                  <a:pt x="54674" y="649"/>
                  <a:pt x="54506" y="586"/>
                </a:cubicBezTo>
                <a:cubicBezTo>
                  <a:pt x="54402" y="523"/>
                  <a:pt x="54255" y="503"/>
                  <a:pt x="54130" y="482"/>
                </a:cubicBezTo>
                <a:cubicBezTo>
                  <a:pt x="54004" y="440"/>
                  <a:pt x="53899" y="440"/>
                  <a:pt x="53774" y="419"/>
                </a:cubicBezTo>
                <a:cubicBezTo>
                  <a:pt x="53690" y="419"/>
                  <a:pt x="53607" y="419"/>
                  <a:pt x="53565" y="440"/>
                </a:cubicBezTo>
                <a:lnTo>
                  <a:pt x="53251" y="523"/>
                </a:lnTo>
                <a:cubicBezTo>
                  <a:pt x="53083" y="586"/>
                  <a:pt x="52937" y="649"/>
                  <a:pt x="52770" y="733"/>
                </a:cubicBezTo>
                <a:cubicBezTo>
                  <a:pt x="52456" y="900"/>
                  <a:pt x="52163" y="1047"/>
                  <a:pt x="51849" y="1214"/>
                </a:cubicBezTo>
                <a:cubicBezTo>
                  <a:pt x="51472" y="1423"/>
                  <a:pt x="51096" y="1612"/>
                  <a:pt x="50677" y="1779"/>
                </a:cubicBezTo>
                <a:cubicBezTo>
                  <a:pt x="50447" y="1884"/>
                  <a:pt x="50175" y="1967"/>
                  <a:pt x="49945" y="2051"/>
                </a:cubicBezTo>
                <a:cubicBezTo>
                  <a:pt x="49610" y="2156"/>
                  <a:pt x="49296" y="2197"/>
                  <a:pt x="48961" y="2260"/>
                </a:cubicBezTo>
                <a:cubicBezTo>
                  <a:pt x="48648" y="2302"/>
                  <a:pt x="48292" y="2302"/>
                  <a:pt x="47978" y="2344"/>
                </a:cubicBezTo>
                <a:cubicBezTo>
                  <a:pt x="47622" y="2344"/>
                  <a:pt x="47246" y="2302"/>
                  <a:pt x="46890" y="2260"/>
                </a:cubicBezTo>
                <a:cubicBezTo>
                  <a:pt x="46409" y="2176"/>
                  <a:pt x="45969" y="2093"/>
                  <a:pt x="45509" y="1988"/>
                </a:cubicBezTo>
                <a:cubicBezTo>
                  <a:pt x="45091" y="1884"/>
                  <a:pt x="44672" y="1758"/>
                  <a:pt x="44275" y="1612"/>
                </a:cubicBezTo>
                <a:cubicBezTo>
                  <a:pt x="43877" y="1423"/>
                  <a:pt x="43480" y="1235"/>
                  <a:pt x="43103" y="1026"/>
                </a:cubicBezTo>
                <a:cubicBezTo>
                  <a:pt x="42643" y="795"/>
                  <a:pt x="42203" y="565"/>
                  <a:pt x="41743" y="398"/>
                </a:cubicBezTo>
                <a:cubicBezTo>
                  <a:pt x="41555" y="314"/>
                  <a:pt x="41366" y="293"/>
                  <a:pt x="41157" y="251"/>
                </a:cubicBezTo>
                <a:cubicBezTo>
                  <a:pt x="40948" y="189"/>
                  <a:pt x="40718" y="189"/>
                  <a:pt x="40487" y="189"/>
                </a:cubicBezTo>
                <a:cubicBezTo>
                  <a:pt x="40236" y="189"/>
                  <a:pt x="40027" y="251"/>
                  <a:pt x="39797" y="293"/>
                </a:cubicBezTo>
                <a:cubicBezTo>
                  <a:pt x="39567" y="356"/>
                  <a:pt x="39358" y="461"/>
                  <a:pt x="39148" y="565"/>
                </a:cubicBezTo>
                <a:cubicBezTo>
                  <a:pt x="38646" y="816"/>
                  <a:pt x="38207" y="1151"/>
                  <a:pt x="37767" y="1507"/>
                </a:cubicBezTo>
                <a:lnTo>
                  <a:pt x="36972" y="2135"/>
                </a:lnTo>
                <a:cubicBezTo>
                  <a:pt x="36763" y="2281"/>
                  <a:pt x="36533" y="2469"/>
                  <a:pt x="36303" y="2616"/>
                </a:cubicBezTo>
                <a:cubicBezTo>
                  <a:pt x="36052" y="2783"/>
                  <a:pt x="35801" y="2909"/>
                  <a:pt x="35529" y="3034"/>
                </a:cubicBezTo>
                <a:cubicBezTo>
                  <a:pt x="35403" y="3097"/>
                  <a:pt x="35298" y="3139"/>
                  <a:pt x="35173" y="3181"/>
                </a:cubicBezTo>
                <a:cubicBezTo>
                  <a:pt x="35005" y="3223"/>
                  <a:pt x="34838" y="3244"/>
                  <a:pt x="34671" y="3285"/>
                </a:cubicBezTo>
                <a:lnTo>
                  <a:pt x="34315" y="3285"/>
                </a:lnTo>
                <a:cubicBezTo>
                  <a:pt x="34168" y="3244"/>
                  <a:pt x="34043" y="3202"/>
                  <a:pt x="33917" y="3139"/>
                </a:cubicBezTo>
                <a:cubicBezTo>
                  <a:pt x="33436" y="2909"/>
                  <a:pt x="32997" y="2616"/>
                  <a:pt x="32578" y="2302"/>
                </a:cubicBezTo>
                <a:cubicBezTo>
                  <a:pt x="32369" y="2156"/>
                  <a:pt x="32181" y="1988"/>
                  <a:pt x="32013" y="1821"/>
                </a:cubicBezTo>
                <a:cubicBezTo>
                  <a:pt x="31867" y="1674"/>
                  <a:pt x="31741" y="1570"/>
                  <a:pt x="31616" y="1444"/>
                </a:cubicBezTo>
                <a:cubicBezTo>
                  <a:pt x="31281" y="1130"/>
                  <a:pt x="30967" y="775"/>
                  <a:pt x="30591" y="482"/>
                </a:cubicBezTo>
                <a:cubicBezTo>
                  <a:pt x="30444" y="377"/>
                  <a:pt x="30277" y="272"/>
                  <a:pt x="30088" y="168"/>
                </a:cubicBezTo>
                <a:cubicBezTo>
                  <a:pt x="29984" y="105"/>
                  <a:pt x="29879" y="84"/>
                  <a:pt x="29775" y="63"/>
                </a:cubicBezTo>
                <a:cubicBezTo>
                  <a:pt x="29754" y="63"/>
                  <a:pt x="29712" y="42"/>
                  <a:pt x="29670" y="42"/>
                </a:cubicBezTo>
                <a:cubicBezTo>
                  <a:pt x="29607" y="42"/>
                  <a:pt x="29523" y="0"/>
                  <a:pt x="29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7">
            <a:extLst>
              <a:ext uri="{FF2B5EF4-FFF2-40B4-BE49-F238E27FC236}">
                <a16:creationId xmlns:a16="http://schemas.microsoft.com/office/drawing/2014/main" id="{A071F7E2-E6FF-03BE-37C6-F5628A482A22}"/>
              </a:ext>
            </a:extLst>
          </p:cNvPr>
          <p:cNvSpPr/>
          <p:nvPr/>
        </p:nvSpPr>
        <p:spPr>
          <a:xfrm rot="-657115">
            <a:off x="2920435" y="2477091"/>
            <a:ext cx="1482798" cy="117115"/>
          </a:xfrm>
          <a:custGeom>
            <a:avLst/>
            <a:gdLst/>
            <a:ahLst/>
            <a:cxnLst/>
            <a:rect l="l" t="t" r="r" b="b"/>
            <a:pathLst>
              <a:path w="69990" h="5528" extrusionOk="0">
                <a:moveTo>
                  <a:pt x="29335" y="0"/>
                </a:moveTo>
                <a:cubicBezTo>
                  <a:pt x="29293" y="0"/>
                  <a:pt x="29210" y="0"/>
                  <a:pt x="29147" y="42"/>
                </a:cubicBezTo>
                <a:cubicBezTo>
                  <a:pt x="29021" y="63"/>
                  <a:pt x="28917" y="84"/>
                  <a:pt x="28791" y="105"/>
                </a:cubicBezTo>
                <a:cubicBezTo>
                  <a:pt x="28561" y="189"/>
                  <a:pt x="28310" y="272"/>
                  <a:pt x="28080" y="377"/>
                </a:cubicBezTo>
                <a:cubicBezTo>
                  <a:pt x="27891" y="461"/>
                  <a:pt x="27724" y="523"/>
                  <a:pt x="27536" y="628"/>
                </a:cubicBezTo>
                <a:cubicBezTo>
                  <a:pt x="27410" y="691"/>
                  <a:pt x="27264" y="775"/>
                  <a:pt x="27138" y="816"/>
                </a:cubicBezTo>
                <a:cubicBezTo>
                  <a:pt x="26929" y="921"/>
                  <a:pt x="26741" y="1026"/>
                  <a:pt x="26531" y="1130"/>
                </a:cubicBezTo>
                <a:cubicBezTo>
                  <a:pt x="26427" y="1193"/>
                  <a:pt x="26322" y="1235"/>
                  <a:pt x="26259" y="1298"/>
                </a:cubicBezTo>
                <a:cubicBezTo>
                  <a:pt x="26071" y="1402"/>
                  <a:pt x="25883" y="1528"/>
                  <a:pt x="25736" y="1632"/>
                </a:cubicBezTo>
                <a:cubicBezTo>
                  <a:pt x="25590" y="1716"/>
                  <a:pt x="25464" y="1779"/>
                  <a:pt x="25339" y="1884"/>
                </a:cubicBezTo>
                <a:cubicBezTo>
                  <a:pt x="25004" y="2093"/>
                  <a:pt x="24690" y="2344"/>
                  <a:pt x="24334" y="2553"/>
                </a:cubicBezTo>
                <a:cubicBezTo>
                  <a:pt x="23644" y="3013"/>
                  <a:pt x="22912" y="3495"/>
                  <a:pt x="22116" y="3829"/>
                </a:cubicBezTo>
                <a:cubicBezTo>
                  <a:pt x="21928" y="3913"/>
                  <a:pt x="21782" y="3955"/>
                  <a:pt x="21593" y="4039"/>
                </a:cubicBezTo>
                <a:cubicBezTo>
                  <a:pt x="21384" y="4122"/>
                  <a:pt x="21154" y="4164"/>
                  <a:pt x="20924" y="4185"/>
                </a:cubicBezTo>
                <a:cubicBezTo>
                  <a:pt x="20819" y="4185"/>
                  <a:pt x="20736" y="4227"/>
                  <a:pt x="20631" y="4227"/>
                </a:cubicBezTo>
                <a:cubicBezTo>
                  <a:pt x="20464" y="4227"/>
                  <a:pt x="20338" y="4227"/>
                  <a:pt x="20192" y="4185"/>
                </a:cubicBezTo>
                <a:cubicBezTo>
                  <a:pt x="19982" y="4164"/>
                  <a:pt x="19773" y="4122"/>
                  <a:pt x="19585" y="4039"/>
                </a:cubicBezTo>
                <a:cubicBezTo>
                  <a:pt x="19375" y="3934"/>
                  <a:pt x="19166" y="3808"/>
                  <a:pt x="18978" y="3662"/>
                </a:cubicBezTo>
                <a:cubicBezTo>
                  <a:pt x="18664" y="3432"/>
                  <a:pt x="18413" y="3139"/>
                  <a:pt x="18141" y="2867"/>
                </a:cubicBezTo>
                <a:cubicBezTo>
                  <a:pt x="18015" y="2720"/>
                  <a:pt x="17890" y="2574"/>
                  <a:pt x="17743" y="2448"/>
                </a:cubicBezTo>
                <a:cubicBezTo>
                  <a:pt x="17597" y="2281"/>
                  <a:pt x="17409" y="2135"/>
                  <a:pt x="17262" y="1967"/>
                </a:cubicBezTo>
                <a:cubicBezTo>
                  <a:pt x="17095" y="1842"/>
                  <a:pt x="16969" y="1737"/>
                  <a:pt x="16781" y="1653"/>
                </a:cubicBezTo>
                <a:cubicBezTo>
                  <a:pt x="16676" y="1612"/>
                  <a:pt x="16572" y="1570"/>
                  <a:pt x="16467" y="1528"/>
                </a:cubicBezTo>
                <a:cubicBezTo>
                  <a:pt x="16362" y="1507"/>
                  <a:pt x="16258" y="1465"/>
                  <a:pt x="16153" y="1465"/>
                </a:cubicBezTo>
                <a:cubicBezTo>
                  <a:pt x="16070" y="1465"/>
                  <a:pt x="16028" y="1465"/>
                  <a:pt x="15944" y="1507"/>
                </a:cubicBezTo>
                <a:cubicBezTo>
                  <a:pt x="15839" y="1528"/>
                  <a:pt x="15756" y="1549"/>
                  <a:pt x="15651" y="1612"/>
                </a:cubicBezTo>
                <a:cubicBezTo>
                  <a:pt x="15588" y="1653"/>
                  <a:pt x="15484" y="1716"/>
                  <a:pt x="15400" y="1758"/>
                </a:cubicBezTo>
                <a:cubicBezTo>
                  <a:pt x="15316" y="1842"/>
                  <a:pt x="15233" y="1925"/>
                  <a:pt x="15191" y="1988"/>
                </a:cubicBezTo>
                <a:cubicBezTo>
                  <a:pt x="15065" y="2156"/>
                  <a:pt x="14919" y="2302"/>
                  <a:pt x="14814" y="2469"/>
                </a:cubicBezTo>
                <a:cubicBezTo>
                  <a:pt x="14710" y="2595"/>
                  <a:pt x="14605" y="2700"/>
                  <a:pt x="14542" y="2825"/>
                </a:cubicBezTo>
                <a:cubicBezTo>
                  <a:pt x="14438" y="2972"/>
                  <a:pt x="14291" y="3118"/>
                  <a:pt x="14186" y="3244"/>
                </a:cubicBezTo>
                <a:cubicBezTo>
                  <a:pt x="13956" y="3536"/>
                  <a:pt x="13705" y="3767"/>
                  <a:pt x="13412" y="4018"/>
                </a:cubicBezTo>
                <a:cubicBezTo>
                  <a:pt x="13203" y="4164"/>
                  <a:pt x="12973" y="4290"/>
                  <a:pt x="12722" y="4436"/>
                </a:cubicBezTo>
                <a:cubicBezTo>
                  <a:pt x="12492" y="4499"/>
                  <a:pt x="12282" y="4562"/>
                  <a:pt x="12052" y="4604"/>
                </a:cubicBezTo>
                <a:cubicBezTo>
                  <a:pt x="11885" y="4625"/>
                  <a:pt x="11723" y="4635"/>
                  <a:pt x="11558" y="4635"/>
                </a:cubicBezTo>
                <a:cubicBezTo>
                  <a:pt x="11393" y="4635"/>
                  <a:pt x="11226" y="4625"/>
                  <a:pt x="11048" y="4604"/>
                </a:cubicBezTo>
                <a:cubicBezTo>
                  <a:pt x="10525" y="4541"/>
                  <a:pt x="10044" y="4373"/>
                  <a:pt x="9541" y="4164"/>
                </a:cubicBezTo>
                <a:cubicBezTo>
                  <a:pt x="9102" y="3955"/>
                  <a:pt x="8684" y="3746"/>
                  <a:pt x="8265" y="3495"/>
                </a:cubicBezTo>
                <a:cubicBezTo>
                  <a:pt x="8056" y="3348"/>
                  <a:pt x="7847" y="3223"/>
                  <a:pt x="7637" y="3076"/>
                </a:cubicBezTo>
                <a:cubicBezTo>
                  <a:pt x="7428" y="2930"/>
                  <a:pt x="7219" y="2783"/>
                  <a:pt x="7010" y="2658"/>
                </a:cubicBezTo>
                <a:cubicBezTo>
                  <a:pt x="6800" y="2490"/>
                  <a:pt x="6591" y="2365"/>
                  <a:pt x="6382" y="2239"/>
                </a:cubicBezTo>
                <a:cubicBezTo>
                  <a:pt x="6173" y="2093"/>
                  <a:pt x="5922" y="1967"/>
                  <a:pt x="5691" y="1863"/>
                </a:cubicBezTo>
                <a:cubicBezTo>
                  <a:pt x="5284" y="1669"/>
                  <a:pt x="4840" y="1546"/>
                  <a:pt x="4411" y="1546"/>
                </a:cubicBezTo>
                <a:cubicBezTo>
                  <a:pt x="4377" y="1546"/>
                  <a:pt x="4344" y="1547"/>
                  <a:pt x="4310" y="1549"/>
                </a:cubicBezTo>
                <a:cubicBezTo>
                  <a:pt x="4206" y="1549"/>
                  <a:pt x="4080" y="1570"/>
                  <a:pt x="3976" y="1570"/>
                </a:cubicBezTo>
                <a:cubicBezTo>
                  <a:pt x="3829" y="1612"/>
                  <a:pt x="3725" y="1632"/>
                  <a:pt x="3620" y="1653"/>
                </a:cubicBezTo>
                <a:cubicBezTo>
                  <a:pt x="3515" y="1674"/>
                  <a:pt x="3411" y="1737"/>
                  <a:pt x="3348" y="1758"/>
                </a:cubicBezTo>
                <a:cubicBezTo>
                  <a:pt x="3243" y="1821"/>
                  <a:pt x="3139" y="1863"/>
                  <a:pt x="3034" y="1884"/>
                </a:cubicBezTo>
                <a:cubicBezTo>
                  <a:pt x="2553" y="2093"/>
                  <a:pt x="2114" y="2344"/>
                  <a:pt x="1695" y="2616"/>
                </a:cubicBezTo>
                <a:cubicBezTo>
                  <a:pt x="1318" y="2888"/>
                  <a:pt x="963" y="3181"/>
                  <a:pt x="649" y="3516"/>
                </a:cubicBezTo>
                <a:cubicBezTo>
                  <a:pt x="481" y="3662"/>
                  <a:pt x="356" y="3829"/>
                  <a:pt x="230" y="3976"/>
                </a:cubicBezTo>
                <a:cubicBezTo>
                  <a:pt x="168" y="4060"/>
                  <a:pt x="126" y="4143"/>
                  <a:pt x="105" y="4248"/>
                </a:cubicBezTo>
                <a:cubicBezTo>
                  <a:pt x="105" y="4269"/>
                  <a:pt x="63" y="4332"/>
                  <a:pt x="63" y="4353"/>
                </a:cubicBezTo>
                <a:cubicBezTo>
                  <a:pt x="42" y="4436"/>
                  <a:pt x="42" y="4499"/>
                  <a:pt x="21" y="4583"/>
                </a:cubicBezTo>
                <a:cubicBezTo>
                  <a:pt x="0" y="4687"/>
                  <a:pt x="21" y="4792"/>
                  <a:pt x="105" y="4876"/>
                </a:cubicBezTo>
                <a:cubicBezTo>
                  <a:pt x="153" y="4940"/>
                  <a:pt x="225" y="4967"/>
                  <a:pt x="303" y="4967"/>
                </a:cubicBezTo>
                <a:cubicBezTo>
                  <a:pt x="327" y="4967"/>
                  <a:pt x="352" y="4964"/>
                  <a:pt x="377" y="4959"/>
                </a:cubicBezTo>
                <a:cubicBezTo>
                  <a:pt x="461" y="4917"/>
                  <a:pt x="523" y="4897"/>
                  <a:pt x="586" y="4897"/>
                </a:cubicBezTo>
                <a:cubicBezTo>
                  <a:pt x="691" y="4876"/>
                  <a:pt x="774" y="4813"/>
                  <a:pt x="879" y="4771"/>
                </a:cubicBezTo>
                <a:cubicBezTo>
                  <a:pt x="1005" y="4687"/>
                  <a:pt x="1067" y="4499"/>
                  <a:pt x="984" y="4373"/>
                </a:cubicBezTo>
                <a:cubicBezTo>
                  <a:pt x="942" y="4290"/>
                  <a:pt x="879" y="4269"/>
                  <a:pt x="795" y="4248"/>
                </a:cubicBezTo>
                <a:cubicBezTo>
                  <a:pt x="1067" y="3955"/>
                  <a:pt x="1360" y="3704"/>
                  <a:pt x="1632" y="3432"/>
                </a:cubicBezTo>
                <a:cubicBezTo>
                  <a:pt x="2134" y="3076"/>
                  <a:pt x="2658" y="2783"/>
                  <a:pt x="3202" y="2511"/>
                </a:cubicBezTo>
                <a:lnTo>
                  <a:pt x="3599" y="2365"/>
                </a:lnTo>
                <a:cubicBezTo>
                  <a:pt x="3766" y="2302"/>
                  <a:pt x="3913" y="2260"/>
                  <a:pt x="4101" y="2239"/>
                </a:cubicBezTo>
                <a:cubicBezTo>
                  <a:pt x="4174" y="2218"/>
                  <a:pt x="4248" y="2208"/>
                  <a:pt x="4321" y="2208"/>
                </a:cubicBezTo>
                <a:cubicBezTo>
                  <a:pt x="4394" y="2208"/>
                  <a:pt x="4467" y="2218"/>
                  <a:pt x="4541" y="2239"/>
                </a:cubicBezTo>
                <a:cubicBezTo>
                  <a:pt x="4645" y="2260"/>
                  <a:pt x="4729" y="2260"/>
                  <a:pt x="4834" y="2281"/>
                </a:cubicBezTo>
                <a:cubicBezTo>
                  <a:pt x="4959" y="2302"/>
                  <a:pt x="5127" y="2365"/>
                  <a:pt x="5252" y="2448"/>
                </a:cubicBezTo>
                <a:cubicBezTo>
                  <a:pt x="5503" y="2574"/>
                  <a:pt x="5775" y="2700"/>
                  <a:pt x="6005" y="2867"/>
                </a:cubicBezTo>
                <a:cubicBezTo>
                  <a:pt x="6298" y="3034"/>
                  <a:pt x="6549" y="3244"/>
                  <a:pt x="6842" y="3453"/>
                </a:cubicBezTo>
                <a:cubicBezTo>
                  <a:pt x="7114" y="3641"/>
                  <a:pt x="7386" y="3850"/>
                  <a:pt x="7679" y="4039"/>
                </a:cubicBezTo>
                <a:cubicBezTo>
                  <a:pt x="7972" y="4227"/>
                  <a:pt x="8265" y="4394"/>
                  <a:pt x="8537" y="4562"/>
                </a:cubicBezTo>
                <a:cubicBezTo>
                  <a:pt x="9123" y="4876"/>
                  <a:pt x="9730" y="5127"/>
                  <a:pt x="10316" y="5315"/>
                </a:cubicBezTo>
                <a:cubicBezTo>
                  <a:pt x="10757" y="5447"/>
                  <a:pt x="11229" y="5528"/>
                  <a:pt x="11703" y="5528"/>
                </a:cubicBezTo>
                <a:cubicBezTo>
                  <a:pt x="11903" y="5528"/>
                  <a:pt x="12104" y="5513"/>
                  <a:pt x="12303" y="5482"/>
                </a:cubicBezTo>
                <a:cubicBezTo>
                  <a:pt x="12617" y="5420"/>
                  <a:pt x="12910" y="5336"/>
                  <a:pt x="13203" y="5231"/>
                </a:cubicBezTo>
                <a:cubicBezTo>
                  <a:pt x="13496" y="5106"/>
                  <a:pt x="13747" y="4980"/>
                  <a:pt x="13977" y="4792"/>
                </a:cubicBezTo>
                <a:cubicBezTo>
                  <a:pt x="14249" y="4604"/>
                  <a:pt x="14479" y="4373"/>
                  <a:pt x="14710" y="4143"/>
                </a:cubicBezTo>
                <a:cubicBezTo>
                  <a:pt x="14856" y="4018"/>
                  <a:pt x="14961" y="3871"/>
                  <a:pt x="15065" y="3746"/>
                </a:cubicBezTo>
                <a:cubicBezTo>
                  <a:pt x="15212" y="3536"/>
                  <a:pt x="15379" y="3348"/>
                  <a:pt x="15526" y="3139"/>
                </a:cubicBezTo>
                <a:cubicBezTo>
                  <a:pt x="15714" y="2909"/>
                  <a:pt x="15902" y="2658"/>
                  <a:pt x="16132" y="2407"/>
                </a:cubicBezTo>
                <a:cubicBezTo>
                  <a:pt x="16153" y="2407"/>
                  <a:pt x="16153" y="2386"/>
                  <a:pt x="16174" y="2386"/>
                </a:cubicBezTo>
                <a:cubicBezTo>
                  <a:pt x="16216" y="2386"/>
                  <a:pt x="16237" y="2365"/>
                  <a:pt x="16258" y="2365"/>
                </a:cubicBezTo>
                <a:lnTo>
                  <a:pt x="16279" y="2365"/>
                </a:lnTo>
                <a:cubicBezTo>
                  <a:pt x="16342" y="2365"/>
                  <a:pt x="16362" y="2386"/>
                  <a:pt x="16425" y="2386"/>
                </a:cubicBezTo>
                <a:cubicBezTo>
                  <a:pt x="16530" y="2448"/>
                  <a:pt x="16635" y="2490"/>
                  <a:pt x="16739" y="2574"/>
                </a:cubicBezTo>
                <a:cubicBezTo>
                  <a:pt x="17011" y="2783"/>
                  <a:pt x="17262" y="3034"/>
                  <a:pt x="17492" y="3306"/>
                </a:cubicBezTo>
                <a:cubicBezTo>
                  <a:pt x="17806" y="3620"/>
                  <a:pt x="18120" y="3955"/>
                  <a:pt x="18455" y="4248"/>
                </a:cubicBezTo>
                <a:cubicBezTo>
                  <a:pt x="18622" y="4373"/>
                  <a:pt x="18769" y="4478"/>
                  <a:pt x="18936" y="4583"/>
                </a:cubicBezTo>
                <a:cubicBezTo>
                  <a:pt x="19103" y="4708"/>
                  <a:pt x="19313" y="4792"/>
                  <a:pt x="19522" y="4876"/>
                </a:cubicBezTo>
                <a:cubicBezTo>
                  <a:pt x="19710" y="4959"/>
                  <a:pt x="19920" y="4980"/>
                  <a:pt x="20129" y="5022"/>
                </a:cubicBezTo>
                <a:cubicBezTo>
                  <a:pt x="20297" y="5053"/>
                  <a:pt x="20488" y="5072"/>
                  <a:pt x="20669" y="5072"/>
                </a:cubicBezTo>
                <a:cubicBezTo>
                  <a:pt x="20735" y="5072"/>
                  <a:pt x="20799" y="5070"/>
                  <a:pt x="20861" y="5064"/>
                </a:cubicBezTo>
                <a:cubicBezTo>
                  <a:pt x="21070" y="5064"/>
                  <a:pt x="21280" y="5001"/>
                  <a:pt x="21468" y="4980"/>
                </a:cubicBezTo>
                <a:cubicBezTo>
                  <a:pt x="21698" y="4917"/>
                  <a:pt x="21928" y="4855"/>
                  <a:pt x="22179" y="4771"/>
                </a:cubicBezTo>
                <a:cubicBezTo>
                  <a:pt x="22619" y="4604"/>
                  <a:pt x="23037" y="4394"/>
                  <a:pt x="23435" y="4185"/>
                </a:cubicBezTo>
                <a:cubicBezTo>
                  <a:pt x="24021" y="3871"/>
                  <a:pt x="24585" y="3495"/>
                  <a:pt x="25129" y="3118"/>
                </a:cubicBezTo>
                <a:cubicBezTo>
                  <a:pt x="25381" y="2930"/>
                  <a:pt x="25653" y="2762"/>
                  <a:pt x="25946" y="2574"/>
                </a:cubicBezTo>
                <a:cubicBezTo>
                  <a:pt x="26259" y="2365"/>
                  <a:pt x="26573" y="2176"/>
                  <a:pt x="26887" y="1967"/>
                </a:cubicBezTo>
                <a:cubicBezTo>
                  <a:pt x="26908" y="1946"/>
                  <a:pt x="26950" y="1925"/>
                  <a:pt x="26992" y="1925"/>
                </a:cubicBezTo>
                <a:cubicBezTo>
                  <a:pt x="27096" y="1863"/>
                  <a:pt x="27201" y="1821"/>
                  <a:pt x="27306" y="1737"/>
                </a:cubicBezTo>
                <a:cubicBezTo>
                  <a:pt x="27452" y="1653"/>
                  <a:pt x="27619" y="1549"/>
                  <a:pt x="27787" y="1465"/>
                </a:cubicBezTo>
                <a:cubicBezTo>
                  <a:pt x="27829" y="1444"/>
                  <a:pt x="27870" y="1444"/>
                  <a:pt x="27891" y="1423"/>
                </a:cubicBezTo>
                <a:cubicBezTo>
                  <a:pt x="27996" y="1360"/>
                  <a:pt x="28142" y="1319"/>
                  <a:pt x="28247" y="1256"/>
                </a:cubicBezTo>
                <a:cubicBezTo>
                  <a:pt x="28414" y="1193"/>
                  <a:pt x="28624" y="1088"/>
                  <a:pt x="28812" y="1005"/>
                </a:cubicBezTo>
                <a:cubicBezTo>
                  <a:pt x="29000" y="921"/>
                  <a:pt x="29210" y="879"/>
                  <a:pt x="29419" y="816"/>
                </a:cubicBezTo>
                <a:lnTo>
                  <a:pt x="29649" y="816"/>
                </a:lnTo>
                <a:cubicBezTo>
                  <a:pt x="29733" y="837"/>
                  <a:pt x="29816" y="879"/>
                  <a:pt x="29921" y="900"/>
                </a:cubicBezTo>
                <a:cubicBezTo>
                  <a:pt x="30047" y="984"/>
                  <a:pt x="30172" y="1047"/>
                  <a:pt x="30298" y="1151"/>
                </a:cubicBezTo>
                <a:cubicBezTo>
                  <a:pt x="30695" y="1507"/>
                  <a:pt x="31030" y="1863"/>
                  <a:pt x="31407" y="2197"/>
                </a:cubicBezTo>
                <a:lnTo>
                  <a:pt x="32118" y="2825"/>
                </a:lnTo>
                <a:cubicBezTo>
                  <a:pt x="32348" y="3013"/>
                  <a:pt x="32578" y="3181"/>
                  <a:pt x="32808" y="3348"/>
                </a:cubicBezTo>
                <a:cubicBezTo>
                  <a:pt x="33080" y="3536"/>
                  <a:pt x="33332" y="3662"/>
                  <a:pt x="33604" y="3829"/>
                </a:cubicBezTo>
                <a:cubicBezTo>
                  <a:pt x="33834" y="3955"/>
                  <a:pt x="34127" y="4039"/>
                  <a:pt x="34378" y="4081"/>
                </a:cubicBezTo>
                <a:cubicBezTo>
                  <a:pt x="34451" y="4101"/>
                  <a:pt x="34514" y="4112"/>
                  <a:pt x="34574" y="4112"/>
                </a:cubicBezTo>
                <a:cubicBezTo>
                  <a:pt x="34634" y="4112"/>
                  <a:pt x="34692" y="4101"/>
                  <a:pt x="34754" y="4081"/>
                </a:cubicBezTo>
                <a:cubicBezTo>
                  <a:pt x="34901" y="4081"/>
                  <a:pt x="35068" y="4060"/>
                  <a:pt x="35215" y="4018"/>
                </a:cubicBezTo>
                <a:cubicBezTo>
                  <a:pt x="35487" y="3955"/>
                  <a:pt x="35738" y="3871"/>
                  <a:pt x="35989" y="3767"/>
                </a:cubicBezTo>
                <a:cubicBezTo>
                  <a:pt x="36261" y="3641"/>
                  <a:pt x="36533" y="3516"/>
                  <a:pt x="36784" y="3348"/>
                </a:cubicBezTo>
                <a:cubicBezTo>
                  <a:pt x="37161" y="3118"/>
                  <a:pt x="37474" y="2867"/>
                  <a:pt x="37809" y="2595"/>
                </a:cubicBezTo>
                <a:cubicBezTo>
                  <a:pt x="37998" y="2448"/>
                  <a:pt x="38207" y="2281"/>
                  <a:pt x="38395" y="2135"/>
                </a:cubicBezTo>
                <a:cubicBezTo>
                  <a:pt x="38542" y="1988"/>
                  <a:pt x="38709" y="1884"/>
                  <a:pt x="38855" y="1758"/>
                </a:cubicBezTo>
                <a:cubicBezTo>
                  <a:pt x="39190" y="1507"/>
                  <a:pt x="39546" y="1298"/>
                  <a:pt x="39922" y="1109"/>
                </a:cubicBezTo>
                <a:cubicBezTo>
                  <a:pt x="40111" y="1026"/>
                  <a:pt x="40299" y="984"/>
                  <a:pt x="40508" y="942"/>
                </a:cubicBezTo>
                <a:cubicBezTo>
                  <a:pt x="40613" y="942"/>
                  <a:pt x="40697" y="921"/>
                  <a:pt x="40801" y="921"/>
                </a:cubicBezTo>
                <a:cubicBezTo>
                  <a:pt x="40864" y="921"/>
                  <a:pt x="40948" y="921"/>
                  <a:pt x="41052" y="942"/>
                </a:cubicBezTo>
                <a:cubicBezTo>
                  <a:pt x="41366" y="1005"/>
                  <a:pt x="41659" y="1088"/>
                  <a:pt x="41952" y="1193"/>
                </a:cubicBezTo>
                <a:cubicBezTo>
                  <a:pt x="42182" y="1298"/>
                  <a:pt x="42433" y="1423"/>
                  <a:pt x="42684" y="1528"/>
                </a:cubicBezTo>
                <a:cubicBezTo>
                  <a:pt x="42831" y="1612"/>
                  <a:pt x="42956" y="1674"/>
                  <a:pt x="43124" y="1758"/>
                </a:cubicBezTo>
                <a:cubicBezTo>
                  <a:pt x="43249" y="1842"/>
                  <a:pt x="43417" y="1925"/>
                  <a:pt x="43563" y="1988"/>
                </a:cubicBezTo>
                <a:lnTo>
                  <a:pt x="44421" y="2386"/>
                </a:lnTo>
                <a:cubicBezTo>
                  <a:pt x="44735" y="2511"/>
                  <a:pt x="45049" y="2595"/>
                  <a:pt x="45363" y="2679"/>
                </a:cubicBezTo>
                <a:cubicBezTo>
                  <a:pt x="46053" y="2867"/>
                  <a:pt x="46723" y="2972"/>
                  <a:pt x="47413" y="3034"/>
                </a:cubicBezTo>
                <a:cubicBezTo>
                  <a:pt x="47748" y="3097"/>
                  <a:pt x="48125" y="3097"/>
                  <a:pt x="48459" y="3097"/>
                </a:cubicBezTo>
                <a:cubicBezTo>
                  <a:pt x="48794" y="3097"/>
                  <a:pt x="49129" y="3034"/>
                  <a:pt x="49485" y="2992"/>
                </a:cubicBezTo>
                <a:cubicBezTo>
                  <a:pt x="50070" y="2909"/>
                  <a:pt x="50677" y="2720"/>
                  <a:pt x="51263" y="2490"/>
                </a:cubicBezTo>
                <a:cubicBezTo>
                  <a:pt x="51619" y="2344"/>
                  <a:pt x="51954" y="2156"/>
                  <a:pt x="52330" y="1967"/>
                </a:cubicBezTo>
                <a:cubicBezTo>
                  <a:pt x="52749" y="1758"/>
                  <a:pt x="53167" y="1528"/>
                  <a:pt x="53607" y="1319"/>
                </a:cubicBezTo>
                <a:cubicBezTo>
                  <a:pt x="53690" y="1298"/>
                  <a:pt x="53795" y="1256"/>
                  <a:pt x="53879" y="1235"/>
                </a:cubicBezTo>
                <a:lnTo>
                  <a:pt x="54025" y="1235"/>
                </a:lnTo>
                <a:cubicBezTo>
                  <a:pt x="54151" y="1256"/>
                  <a:pt x="54255" y="1298"/>
                  <a:pt x="54402" y="1340"/>
                </a:cubicBezTo>
                <a:cubicBezTo>
                  <a:pt x="54778" y="1528"/>
                  <a:pt x="55134" y="1779"/>
                  <a:pt x="55490" y="2030"/>
                </a:cubicBezTo>
                <a:cubicBezTo>
                  <a:pt x="55866" y="2281"/>
                  <a:pt x="56243" y="2490"/>
                  <a:pt x="56640" y="2700"/>
                </a:cubicBezTo>
                <a:cubicBezTo>
                  <a:pt x="57038" y="2909"/>
                  <a:pt x="57456" y="3076"/>
                  <a:pt x="57875" y="3223"/>
                </a:cubicBezTo>
                <a:cubicBezTo>
                  <a:pt x="58335" y="3390"/>
                  <a:pt x="58837" y="3453"/>
                  <a:pt x="59340" y="3495"/>
                </a:cubicBezTo>
                <a:cubicBezTo>
                  <a:pt x="59396" y="3497"/>
                  <a:pt x="59453" y="3499"/>
                  <a:pt x="59510" y="3499"/>
                </a:cubicBezTo>
                <a:cubicBezTo>
                  <a:pt x="59892" y="3499"/>
                  <a:pt x="60272" y="3439"/>
                  <a:pt x="60637" y="3348"/>
                </a:cubicBezTo>
                <a:cubicBezTo>
                  <a:pt x="61013" y="3285"/>
                  <a:pt x="61369" y="3118"/>
                  <a:pt x="61725" y="2972"/>
                </a:cubicBezTo>
                <a:cubicBezTo>
                  <a:pt x="61871" y="2888"/>
                  <a:pt x="61997" y="2825"/>
                  <a:pt x="62164" y="2762"/>
                </a:cubicBezTo>
                <a:cubicBezTo>
                  <a:pt x="62269" y="2700"/>
                  <a:pt x="62353" y="2658"/>
                  <a:pt x="62457" y="2595"/>
                </a:cubicBezTo>
                <a:cubicBezTo>
                  <a:pt x="62583" y="2511"/>
                  <a:pt x="62729" y="2469"/>
                  <a:pt x="62876" y="2386"/>
                </a:cubicBezTo>
                <a:cubicBezTo>
                  <a:pt x="63566" y="2093"/>
                  <a:pt x="64298" y="1946"/>
                  <a:pt x="65073" y="1842"/>
                </a:cubicBezTo>
                <a:cubicBezTo>
                  <a:pt x="65449" y="1779"/>
                  <a:pt x="65868" y="1758"/>
                  <a:pt x="66286" y="1716"/>
                </a:cubicBezTo>
                <a:cubicBezTo>
                  <a:pt x="66642" y="1674"/>
                  <a:pt x="66998" y="1653"/>
                  <a:pt x="67332" y="1632"/>
                </a:cubicBezTo>
                <a:cubicBezTo>
                  <a:pt x="67918" y="1581"/>
                  <a:pt x="68517" y="1543"/>
                  <a:pt x="69108" y="1543"/>
                </a:cubicBezTo>
                <a:cubicBezTo>
                  <a:pt x="69235" y="1543"/>
                  <a:pt x="69362" y="1545"/>
                  <a:pt x="69488" y="1549"/>
                </a:cubicBezTo>
                <a:cubicBezTo>
                  <a:pt x="69780" y="1549"/>
                  <a:pt x="69990" y="1319"/>
                  <a:pt x="69990" y="1047"/>
                </a:cubicBezTo>
                <a:cubicBezTo>
                  <a:pt x="69990" y="795"/>
                  <a:pt x="69739" y="565"/>
                  <a:pt x="69488" y="565"/>
                </a:cubicBezTo>
                <a:cubicBezTo>
                  <a:pt x="68944" y="565"/>
                  <a:pt x="68379" y="607"/>
                  <a:pt x="67856" y="628"/>
                </a:cubicBezTo>
                <a:cubicBezTo>
                  <a:pt x="67437" y="837"/>
                  <a:pt x="67186" y="879"/>
                  <a:pt x="66914" y="879"/>
                </a:cubicBezTo>
                <a:cubicBezTo>
                  <a:pt x="66663" y="900"/>
                  <a:pt x="66433" y="900"/>
                  <a:pt x="66161" y="921"/>
                </a:cubicBezTo>
                <a:cubicBezTo>
                  <a:pt x="65826" y="942"/>
                  <a:pt x="65491" y="1005"/>
                  <a:pt x="65115" y="1026"/>
                </a:cubicBezTo>
                <a:cubicBezTo>
                  <a:pt x="64550" y="1088"/>
                  <a:pt x="63964" y="1193"/>
                  <a:pt x="63420" y="1319"/>
                </a:cubicBezTo>
                <a:cubicBezTo>
                  <a:pt x="62813" y="1465"/>
                  <a:pt x="62248" y="1674"/>
                  <a:pt x="61683" y="1967"/>
                </a:cubicBezTo>
                <a:cubicBezTo>
                  <a:pt x="61578" y="2030"/>
                  <a:pt x="61474" y="2093"/>
                  <a:pt x="61348" y="2135"/>
                </a:cubicBezTo>
                <a:cubicBezTo>
                  <a:pt x="61223" y="2176"/>
                  <a:pt x="61118" y="2239"/>
                  <a:pt x="60993" y="2281"/>
                </a:cubicBezTo>
                <a:cubicBezTo>
                  <a:pt x="60804" y="2365"/>
                  <a:pt x="60637" y="2407"/>
                  <a:pt x="60469" y="2469"/>
                </a:cubicBezTo>
                <a:cubicBezTo>
                  <a:pt x="60260" y="2511"/>
                  <a:pt x="60030" y="2574"/>
                  <a:pt x="59842" y="2595"/>
                </a:cubicBezTo>
                <a:cubicBezTo>
                  <a:pt x="59653" y="2616"/>
                  <a:pt x="59465" y="2616"/>
                  <a:pt x="59277" y="2616"/>
                </a:cubicBezTo>
                <a:cubicBezTo>
                  <a:pt x="59089" y="2616"/>
                  <a:pt x="58942" y="2595"/>
                  <a:pt x="58754" y="2595"/>
                </a:cubicBezTo>
                <a:cubicBezTo>
                  <a:pt x="58524" y="2574"/>
                  <a:pt x="58293" y="2511"/>
                  <a:pt x="58063" y="2448"/>
                </a:cubicBezTo>
                <a:cubicBezTo>
                  <a:pt x="57812" y="2365"/>
                  <a:pt x="57582" y="2281"/>
                  <a:pt x="57352" y="2176"/>
                </a:cubicBezTo>
                <a:cubicBezTo>
                  <a:pt x="56954" y="1988"/>
                  <a:pt x="56557" y="1779"/>
                  <a:pt x="56180" y="1570"/>
                </a:cubicBezTo>
                <a:cubicBezTo>
                  <a:pt x="55992" y="1465"/>
                  <a:pt x="55824" y="1360"/>
                  <a:pt x="55657" y="1235"/>
                </a:cubicBezTo>
                <a:lnTo>
                  <a:pt x="55029" y="837"/>
                </a:lnTo>
                <a:cubicBezTo>
                  <a:pt x="54862" y="733"/>
                  <a:pt x="54674" y="649"/>
                  <a:pt x="54506" y="586"/>
                </a:cubicBezTo>
                <a:cubicBezTo>
                  <a:pt x="54402" y="523"/>
                  <a:pt x="54255" y="503"/>
                  <a:pt x="54130" y="482"/>
                </a:cubicBezTo>
                <a:cubicBezTo>
                  <a:pt x="54004" y="440"/>
                  <a:pt x="53899" y="440"/>
                  <a:pt x="53774" y="419"/>
                </a:cubicBezTo>
                <a:cubicBezTo>
                  <a:pt x="53690" y="419"/>
                  <a:pt x="53607" y="419"/>
                  <a:pt x="53565" y="440"/>
                </a:cubicBezTo>
                <a:lnTo>
                  <a:pt x="53251" y="523"/>
                </a:lnTo>
                <a:cubicBezTo>
                  <a:pt x="53083" y="586"/>
                  <a:pt x="52937" y="649"/>
                  <a:pt x="52770" y="733"/>
                </a:cubicBezTo>
                <a:cubicBezTo>
                  <a:pt x="52456" y="900"/>
                  <a:pt x="52163" y="1047"/>
                  <a:pt x="51849" y="1214"/>
                </a:cubicBezTo>
                <a:cubicBezTo>
                  <a:pt x="51472" y="1423"/>
                  <a:pt x="51096" y="1612"/>
                  <a:pt x="50677" y="1779"/>
                </a:cubicBezTo>
                <a:cubicBezTo>
                  <a:pt x="50447" y="1884"/>
                  <a:pt x="50175" y="1967"/>
                  <a:pt x="49945" y="2051"/>
                </a:cubicBezTo>
                <a:cubicBezTo>
                  <a:pt x="49610" y="2156"/>
                  <a:pt x="49296" y="2197"/>
                  <a:pt x="48961" y="2260"/>
                </a:cubicBezTo>
                <a:cubicBezTo>
                  <a:pt x="48648" y="2302"/>
                  <a:pt x="48292" y="2302"/>
                  <a:pt x="47978" y="2344"/>
                </a:cubicBezTo>
                <a:cubicBezTo>
                  <a:pt x="47622" y="2344"/>
                  <a:pt x="47246" y="2302"/>
                  <a:pt x="46890" y="2260"/>
                </a:cubicBezTo>
                <a:cubicBezTo>
                  <a:pt x="46409" y="2176"/>
                  <a:pt x="45969" y="2093"/>
                  <a:pt x="45509" y="1988"/>
                </a:cubicBezTo>
                <a:cubicBezTo>
                  <a:pt x="45091" y="1884"/>
                  <a:pt x="44672" y="1758"/>
                  <a:pt x="44275" y="1612"/>
                </a:cubicBezTo>
                <a:cubicBezTo>
                  <a:pt x="43877" y="1423"/>
                  <a:pt x="43480" y="1235"/>
                  <a:pt x="43103" y="1026"/>
                </a:cubicBezTo>
                <a:cubicBezTo>
                  <a:pt x="42643" y="795"/>
                  <a:pt x="42203" y="565"/>
                  <a:pt x="41743" y="398"/>
                </a:cubicBezTo>
                <a:cubicBezTo>
                  <a:pt x="41555" y="314"/>
                  <a:pt x="41366" y="293"/>
                  <a:pt x="41157" y="251"/>
                </a:cubicBezTo>
                <a:cubicBezTo>
                  <a:pt x="40948" y="189"/>
                  <a:pt x="40718" y="189"/>
                  <a:pt x="40487" y="189"/>
                </a:cubicBezTo>
                <a:cubicBezTo>
                  <a:pt x="40236" y="189"/>
                  <a:pt x="40027" y="251"/>
                  <a:pt x="39797" y="293"/>
                </a:cubicBezTo>
                <a:cubicBezTo>
                  <a:pt x="39567" y="356"/>
                  <a:pt x="39358" y="461"/>
                  <a:pt x="39148" y="565"/>
                </a:cubicBezTo>
                <a:cubicBezTo>
                  <a:pt x="38646" y="816"/>
                  <a:pt x="38207" y="1151"/>
                  <a:pt x="37767" y="1507"/>
                </a:cubicBezTo>
                <a:lnTo>
                  <a:pt x="36972" y="2135"/>
                </a:lnTo>
                <a:cubicBezTo>
                  <a:pt x="36763" y="2281"/>
                  <a:pt x="36533" y="2469"/>
                  <a:pt x="36303" y="2616"/>
                </a:cubicBezTo>
                <a:cubicBezTo>
                  <a:pt x="36052" y="2783"/>
                  <a:pt x="35801" y="2909"/>
                  <a:pt x="35529" y="3034"/>
                </a:cubicBezTo>
                <a:cubicBezTo>
                  <a:pt x="35403" y="3097"/>
                  <a:pt x="35298" y="3139"/>
                  <a:pt x="35173" y="3181"/>
                </a:cubicBezTo>
                <a:cubicBezTo>
                  <a:pt x="35005" y="3223"/>
                  <a:pt x="34838" y="3244"/>
                  <a:pt x="34671" y="3285"/>
                </a:cubicBezTo>
                <a:lnTo>
                  <a:pt x="34315" y="3285"/>
                </a:lnTo>
                <a:cubicBezTo>
                  <a:pt x="34168" y="3244"/>
                  <a:pt x="34043" y="3202"/>
                  <a:pt x="33917" y="3139"/>
                </a:cubicBezTo>
                <a:cubicBezTo>
                  <a:pt x="33436" y="2909"/>
                  <a:pt x="32997" y="2616"/>
                  <a:pt x="32578" y="2302"/>
                </a:cubicBezTo>
                <a:cubicBezTo>
                  <a:pt x="32369" y="2156"/>
                  <a:pt x="32181" y="1988"/>
                  <a:pt x="32013" y="1821"/>
                </a:cubicBezTo>
                <a:cubicBezTo>
                  <a:pt x="31867" y="1674"/>
                  <a:pt x="31741" y="1570"/>
                  <a:pt x="31616" y="1444"/>
                </a:cubicBezTo>
                <a:cubicBezTo>
                  <a:pt x="31281" y="1130"/>
                  <a:pt x="30967" y="775"/>
                  <a:pt x="30591" y="482"/>
                </a:cubicBezTo>
                <a:cubicBezTo>
                  <a:pt x="30444" y="377"/>
                  <a:pt x="30277" y="272"/>
                  <a:pt x="30088" y="168"/>
                </a:cubicBezTo>
                <a:cubicBezTo>
                  <a:pt x="29984" y="105"/>
                  <a:pt x="29879" y="84"/>
                  <a:pt x="29775" y="63"/>
                </a:cubicBezTo>
                <a:cubicBezTo>
                  <a:pt x="29754" y="63"/>
                  <a:pt x="29712" y="42"/>
                  <a:pt x="29670" y="42"/>
                </a:cubicBezTo>
                <a:cubicBezTo>
                  <a:pt x="29607" y="42"/>
                  <a:pt x="29523" y="0"/>
                  <a:pt x="29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7">
            <a:extLst>
              <a:ext uri="{FF2B5EF4-FFF2-40B4-BE49-F238E27FC236}">
                <a16:creationId xmlns:a16="http://schemas.microsoft.com/office/drawing/2014/main" id="{7D9A53F2-6061-F0BB-30E9-94D0484637AB}"/>
              </a:ext>
            </a:extLst>
          </p:cNvPr>
          <p:cNvSpPr/>
          <p:nvPr/>
        </p:nvSpPr>
        <p:spPr>
          <a:xfrm rot="-657115">
            <a:off x="4664135" y="2068441"/>
            <a:ext cx="1482798" cy="117115"/>
          </a:xfrm>
          <a:custGeom>
            <a:avLst/>
            <a:gdLst/>
            <a:ahLst/>
            <a:cxnLst/>
            <a:rect l="l" t="t" r="r" b="b"/>
            <a:pathLst>
              <a:path w="69990" h="5528" extrusionOk="0">
                <a:moveTo>
                  <a:pt x="29335" y="0"/>
                </a:moveTo>
                <a:cubicBezTo>
                  <a:pt x="29293" y="0"/>
                  <a:pt x="29210" y="0"/>
                  <a:pt x="29147" y="42"/>
                </a:cubicBezTo>
                <a:cubicBezTo>
                  <a:pt x="29021" y="63"/>
                  <a:pt x="28917" y="84"/>
                  <a:pt x="28791" y="105"/>
                </a:cubicBezTo>
                <a:cubicBezTo>
                  <a:pt x="28561" y="189"/>
                  <a:pt x="28310" y="272"/>
                  <a:pt x="28080" y="377"/>
                </a:cubicBezTo>
                <a:cubicBezTo>
                  <a:pt x="27891" y="461"/>
                  <a:pt x="27724" y="523"/>
                  <a:pt x="27536" y="628"/>
                </a:cubicBezTo>
                <a:cubicBezTo>
                  <a:pt x="27410" y="691"/>
                  <a:pt x="27264" y="775"/>
                  <a:pt x="27138" y="816"/>
                </a:cubicBezTo>
                <a:cubicBezTo>
                  <a:pt x="26929" y="921"/>
                  <a:pt x="26741" y="1026"/>
                  <a:pt x="26531" y="1130"/>
                </a:cubicBezTo>
                <a:cubicBezTo>
                  <a:pt x="26427" y="1193"/>
                  <a:pt x="26322" y="1235"/>
                  <a:pt x="26259" y="1298"/>
                </a:cubicBezTo>
                <a:cubicBezTo>
                  <a:pt x="26071" y="1402"/>
                  <a:pt x="25883" y="1528"/>
                  <a:pt x="25736" y="1632"/>
                </a:cubicBezTo>
                <a:cubicBezTo>
                  <a:pt x="25590" y="1716"/>
                  <a:pt x="25464" y="1779"/>
                  <a:pt x="25339" y="1884"/>
                </a:cubicBezTo>
                <a:cubicBezTo>
                  <a:pt x="25004" y="2093"/>
                  <a:pt x="24690" y="2344"/>
                  <a:pt x="24334" y="2553"/>
                </a:cubicBezTo>
                <a:cubicBezTo>
                  <a:pt x="23644" y="3013"/>
                  <a:pt x="22912" y="3495"/>
                  <a:pt x="22116" y="3829"/>
                </a:cubicBezTo>
                <a:cubicBezTo>
                  <a:pt x="21928" y="3913"/>
                  <a:pt x="21782" y="3955"/>
                  <a:pt x="21593" y="4039"/>
                </a:cubicBezTo>
                <a:cubicBezTo>
                  <a:pt x="21384" y="4122"/>
                  <a:pt x="21154" y="4164"/>
                  <a:pt x="20924" y="4185"/>
                </a:cubicBezTo>
                <a:cubicBezTo>
                  <a:pt x="20819" y="4185"/>
                  <a:pt x="20736" y="4227"/>
                  <a:pt x="20631" y="4227"/>
                </a:cubicBezTo>
                <a:cubicBezTo>
                  <a:pt x="20464" y="4227"/>
                  <a:pt x="20338" y="4227"/>
                  <a:pt x="20192" y="4185"/>
                </a:cubicBezTo>
                <a:cubicBezTo>
                  <a:pt x="19982" y="4164"/>
                  <a:pt x="19773" y="4122"/>
                  <a:pt x="19585" y="4039"/>
                </a:cubicBezTo>
                <a:cubicBezTo>
                  <a:pt x="19375" y="3934"/>
                  <a:pt x="19166" y="3808"/>
                  <a:pt x="18978" y="3662"/>
                </a:cubicBezTo>
                <a:cubicBezTo>
                  <a:pt x="18664" y="3432"/>
                  <a:pt x="18413" y="3139"/>
                  <a:pt x="18141" y="2867"/>
                </a:cubicBezTo>
                <a:cubicBezTo>
                  <a:pt x="18015" y="2720"/>
                  <a:pt x="17890" y="2574"/>
                  <a:pt x="17743" y="2448"/>
                </a:cubicBezTo>
                <a:cubicBezTo>
                  <a:pt x="17597" y="2281"/>
                  <a:pt x="17409" y="2135"/>
                  <a:pt x="17262" y="1967"/>
                </a:cubicBezTo>
                <a:cubicBezTo>
                  <a:pt x="17095" y="1842"/>
                  <a:pt x="16969" y="1737"/>
                  <a:pt x="16781" y="1653"/>
                </a:cubicBezTo>
                <a:cubicBezTo>
                  <a:pt x="16676" y="1612"/>
                  <a:pt x="16572" y="1570"/>
                  <a:pt x="16467" y="1528"/>
                </a:cubicBezTo>
                <a:cubicBezTo>
                  <a:pt x="16362" y="1507"/>
                  <a:pt x="16258" y="1465"/>
                  <a:pt x="16153" y="1465"/>
                </a:cubicBezTo>
                <a:cubicBezTo>
                  <a:pt x="16070" y="1465"/>
                  <a:pt x="16028" y="1465"/>
                  <a:pt x="15944" y="1507"/>
                </a:cubicBezTo>
                <a:cubicBezTo>
                  <a:pt x="15839" y="1528"/>
                  <a:pt x="15756" y="1549"/>
                  <a:pt x="15651" y="1612"/>
                </a:cubicBezTo>
                <a:cubicBezTo>
                  <a:pt x="15588" y="1653"/>
                  <a:pt x="15484" y="1716"/>
                  <a:pt x="15400" y="1758"/>
                </a:cubicBezTo>
                <a:cubicBezTo>
                  <a:pt x="15316" y="1842"/>
                  <a:pt x="15233" y="1925"/>
                  <a:pt x="15191" y="1988"/>
                </a:cubicBezTo>
                <a:cubicBezTo>
                  <a:pt x="15065" y="2156"/>
                  <a:pt x="14919" y="2302"/>
                  <a:pt x="14814" y="2469"/>
                </a:cubicBezTo>
                <a:cubicBezTo>
                  <a:pt x="14710" y="2595"/>
                  <a:pt x="14605" y="2700"/>
                  <a:pt x="14542" y="2825"/>
                </a:cubicBezTo>
                <a:cubicBezTo>
                  <a:pt x="14438" y="2972"/>
                  <a:pt x="14291" y="3118"/>
                  <a:pt x="14186" y="3244"/>
                </a:cubicBezTo>
                <a:cubicBezTo>
                  <a:pt x="13956" y="3536"/>
                  <a:pt x="13705" y="3767"/>
                  <a:pt x="13412" y="4018"/>
                </a:cubicBezTo>
                <a:cubicBezTo>
                  <a:pt x="13203" y="4164"/>
                  <a:pt x="12973" y="4290"/>
                  <a:pt x="12722" y="4436"/>
                </a:cubicBezTo>
                <a:cubicBezTo>
                  <a:pt x="12492" y="4499"/>
                  <a:pt x="12282" y="4562"/>
                  <a:pt x="12052" y="4604"/>
                </a:cubicBezTo>
                <a:cubicBezTo>
                  <a:pt x="11885" y="4625"/>
                  <a:pt x="11723" y="4635"/>
                  <a:pt x="11558" y="4635"/>
                </a:cubicBezTo>
                <a:cubicBezTo>
                  <a:pt x="11393" y="4635"/>
                  <a:pt x="11226" y="4625"/>
                  <a:pt x="11048" y="4604"/>
                </a:cubicBezTo>
                <a:cubicBezTo>
                  <a:pt x="10525" y="4541"/>
                  <a:pt x="10044" y="4373"/>
                  <a:pt x="9541" y="4164"/>
                </a:cubicBezTo>
                <a:cubicBezTo>
                  <a:pt x="9102" y="3955"/>
                  <a:pt x="8684" y="3746"/>
                  <a:pt x="8265" y="3495"/>
                </a:cubicBezTo>
                <a:cubicBezTo>
                  <a:pt x="8056" y="3348"/>
                  <a:pt x="7847" y="3223"/>
                  <a:pt x="7637" y="3076"/>
                </a:cubicBezTo>
                <a:cubicBezTo>
                  <a:pt x="7428" y="2930"/>
                  <a:pt x="7219" y="2783"/>
                  <a:pt x="7010" y="2658"/>
                </a:cubicBezTo>
                <a:cubicBezTo>
                  <a:pt x="6800" y="2490"/>
                  <a:pt x="6591" y="2365"/>
                  <a:pt x="6382" y="2239"/>
                </a:cubicBezTo>
                <a:cubicBezTo>
                  <a:pt x="6173" y="2093"/>
                  <a:pt x="5922" y="1967"/>
                  <a:pt x="5691" y="1863"/>
                </a:cubicBezTo>
                <a:cubicBezTo>
                  <a:pt x="5284" y="1669"/>
                  <a:pt x="4840" y="1546"/>
                  <a:pt x="4411" y="1546"/>
                </a:cubicBezTo>
                <a:cubicBezTo>
                  <a:pt x="4377" y="1546"/>
                  <a:pt x="4344" y="1547"/>
                  <a:pt x="4310" y="1549"/>
                </a:cubicBezTo>
                <a:cubicBezTo>
                  <a:pt x="4206" y="1549"/>
                  <a:pt x="4080" y="1570"/>
                  <a:pt x="3976" y="1570"/>
                </a:cubicBezTo>
                <a:cubicBezTo>
                  <a:pt x="3829" y="1612"/>
                  <a:pt x="3725" y="1632"/>
                  <a:pt x="3620" y="1653"/>
                </a:cubicBezTo>
                <a:cubicBezTo>
                  <a:pt x="3515" y="1674"/>
                  <a:pt x="3411" y="1737"/>
                  <a:pt x="3348" y="1758"/>
                </a:cubicBezTo>
                <a:cubicBezTo>
                  <a:pt x="3243" y="1821"/>
                  <a:pt x="3139" y="1863"/>
                  <a:pt x="3034" y="1884"/>
                </a:cubicBezTo>
                <a:cubicBezTo>
                  <a:pt x="2553" y="2093"/>
                  <a:pt x="2114" y="2344"/>
                  <a:pt x="1695" y="2616"/>
                </a:cubicBezTo>
                <a:cubicBezTo>
                  <a:pt x="1318" y="2888"/>
                  <a:pt x="963" y="3181"/>
                  <a:pt x="649" y="3516"/>
                </a:cubicBezTo>
                <a:cubicBezTo>
                  <a:pt x="481" y="3662"/>
                  <a:pt x="356" y="3829"/>
                  <a:pt x="230" y="3976"/>
                </a:cubicBezTo>
                <a:cubicBezTo>
                  <a:pt x="168" y="4060"/>
                  <a:pt x="126" y="4143"/>
                  <a:pt x="105" y="4248"/>
                </a:cubicBezTo>
                <a:cubicBezTo>
                  <a:pt x="105" y="4269"/>
                  <a:pt x="63" y="4332"/>
                  <a:pt x="63" y="4353"/>
                </a:cubicBezTo>
                <a:cubicBezTo>
                  <a:pt x="42" y="4436"/>
                  <a:pt x="42" y="4499"/>
                  <a:pt x="21" y="4583"/>
                </a:cubicBezTo>
                <a:cubicBezTo>
                  <a:pt x="0" y="4687"/>
                  <a:pt x="21" y="4792"/>
                  <a:pt x="105" y="4876"/>
                </a:cubicBezTo>
                <a:cubicBezTo>
                  <a:pt x="153" y="4940"/>
                  <a:pt x="225" y="4967"/>
                  <a:pt x="303" y="4967"/>
                </a:cubicBezTo>
                <a:cubicBezTo>
                  <a:pt x="327" y="4967"/>
                  <a:pt x="352" y="4964"/>
                  <a:pt x="377" y="4959"/>
                </a:cubicBezTo>
                <a:cubicBezTo>
                  <a:pt x="461" y="4917"/>
                  <a:pt x="523" y="4897"/>
                  <a:pt x="586" y="4897"/>
                </a:cubicBezTo>
                <a:cubicBezTo>
                  <a:pt x="691" y="4876"/>
                  <a:pt x="774" y="4813"/>
                  <a:pt x="879" y="4771"/>
                </a:cubicBezTo>
                <a:cubicBezTo>
                  <a:pt x="1005" y="4687"/>
                  <a:pt x="1067" y="4499"/>
                  <a:pt x="984" y="4373"/>
                </a:cubicBezTo>
                <a:cubicBezTo>
                  <a:pt x="942" y="4290"/>
                  <a:pt x="879" y="4269"/>
                  <a:pt x="795" y="4248"/>
                </a:cubicBezTo>
                <a:cubicBezTo>
                  <a:pt x="1067" y="3955"/>
                  <a:pt x="1360" y="3704"/>
                  <a:pt x="1632" y="3432"/>
                </a:cubicBezTo>
                <a:cubicBezTo>
                  <a:pt x="2134" y="3076"/>
                  <a:pt x="2658" y="2783"/>
                  <a:pt x="3202" y="2511"/>
                </a:cubicBezTo>
                <a:lnTo>
                  <a:pt x="3599" y="2365"/>
                </a:lnTo>
                <a:cubicBezTo>
                  <a:pt x="3766" y="2302"/>
                  <a:pt x="3913" y="2260"/>
                  <a:pt x="4101" y="2239"/>
                </a:cubicBezTo>
                <a:cubicBezTo>
                  <a:pt x="4174" y="2218"/>
                  <a:pt x="4248" y="2208"/>
                  <a:pt x="4321" y="2208"/>
                </a:cubicBezTo>
                <a:cubicBezTo>
                  <a:pt x="4394" y="2208"/>
                  <a:pt x="4467" y="2218"/>
                  <a:pt x="4541" y="2239"/>
                </a:cubicBezTo>
                <a:cubicBezTo>
                  <a:pt x="4645" y="2260"/>
                  <a:pt x="4729" y="2260"/>
                  <a:pt x="4834" y="2281"/>
                </a:cubicBezTo>
                <a:cubicBezTo>
                  <a:pt x="4959" y="2302"/>
                  <a:pt x="5127" y="2365"/>
                  <a:pt x="5252" y="2448"/>
                </a:cubicBezTo>
                <a:cubicBezTo>
                  <a:pt x="5503" y="2574"/>
                  <a:pt x="5775" y="2700"/>
                  <a:pt x="6005" y="2867"/>
                </a:cubicBezTo>
                <a:cubicBezTo>
                  <a:pt x="6298" y="3034"/>
                  <a:pt x="6549" y="3244"/>
                  <a:pt x="6842" y="3453"/>
                </a:cubicBezTo>
                <a:cubicBezTo>
                  <a:pt x="7114" y="3641"/>
                  <a:pt x="7386" y="3850"/>
                  <a:pt x="7679" y="4039"/>
                </a:cubicBezTo>
                <a:cubicBezTo>
                  <a:pt x="7972" y="4227"/>
                  <a:pt x="8265" y="4394"/>
                  <a:pt x="8537" y="4562"/>
                </a:cubicBezTo>
                <a:cubicBezTo>
                  <a:pt x="9123" y="4876"/>
                  <a:pt x="9730" y="5127"/>
                  <a:pt x="10316" y="5315"/>
                </a:cubicBezTo>
                <a:cubicBezTo>
                  <a:pt x="10757" y="5447"/>
                  <a:pt x="11229" y="5528"/>
                  <a:pt x="11703" y="5528"/>
                </a:cubicBezTo>
                <a:cubicBezTo>
                  <a:pt x="11903" y="5528"/>
                  <a:pt x="12104" y="5513"/>
                  <a:pt x="12303" y="5482"/>
                </a:cubicBezTo>
                <a:cubicBezTo>
                  <a:pt x="12617" y="5420"/>
                  <a:pt x="12910" y="5336"/>
                  <a:pt x="13203" y="5231"/>
                </a:cubicBezTo>
                <a:cubicBezTo>
                  <a:pt x="13496" y="5106"/>
                  <a:pt x="13747" y="4980"/>
                  <a:pt x="13977" y="4792"/>
                </a:cubicBezTo>
                <a:cubicBezTo>
                  <a:pt x="14249" y="4604"/>
                  <a:pt x="14479" y="4373"/>
                  <a:pt x="14710" y="4143"/>
                </a:cubicBezTo>
                <a:cubicBezTo>
                  <a:pt x="14856" y="4018"/>
                  <a:pt x="14961" y="3871"/>
                  <a:pt x="15065" y="3746"/>
                </a:cubicBezTo>
                <a:cubicBezTo>
                  <a:pt x="15212" y="3536"/>
                  <a:pt x="15379" y="3348"/>
                  <a:pt x="15526" y="3139"/>
                </a:cubicBezTo>
                <a:cubicBezTo>
                  <a:pt x="15714" y="2909"/>
                  <a:pt x="15902" y="2658"/>
                  <a:pt x="16132" y="2407"/>
                </a:cubicBezTo>
                <a:cubicBezTo>
                  <a:pt x="16153" y="2407"/>
                  <a:pt x="16153" y="2386"/>
                  <a:pt x="16174" y="2386"/>
                </a:cubicBezTo>
                <a:cubicBezTo>
                  <a:pt x="16216" y="2386"/>
                  <a:pt x="16237" y="2365"/>
                  <a:pt x="16258" y="2365"/>
                </a:cubicBezTo>
                <a:lnTo>
                  <a:pt x="16279" y="2365"/>
                </a:lnTo>
                <a:cubicBezTo>
                  <a:pt x="16342" y="2365"/>
                  <a:pt x="16362" y="2386"/>
                  <a:pt x="16425" y="2386"/>
                </a:cubicBezTo>
                <a:cubicBezTo>
                  <a:pt x="16530" y="2448"/>
                  <a:pt x="16635" y="2490"/>
                  <a:pt x="16739" y="2574"/>
                </a:cubicBezTo>
                <a:cubicBezTo>
                  <a:pt x="17011" y="2783"/>
                  <a:pt x="17262" y="3034"/>
                  <a:pt x="17492" y="3306"/>
                </a:cubicBezTo>
                <a:cubicBezTo>
                  <a:pt x="17806" y="3620"/>
                  <a:pt x="18120" y="3955"/>
                  <a:pt x="18455" y="4248"/>
                </a:cubicBezTo>
                <a:cubicBezTo>
                  <a:pt x="18622" y="4373"/>
                  <a:pt x="18769" y="4478"/>
                  <a:pt x="18936" y="4583"/>
                </a:cubicBezTo>
                <a:cubicBezTo>
                  <a:pt x="19103" y="4708"/>
                  <a:pt x="19313" y="4792"/>
                  <a:pt x="19522" y="4876"/>
                </a:cubicBezTo>
                <a:cubicBezTo>
                  <a:pt x="19710" y="4959"/>
                  <a:pt x="19920" y="4980"/>
                  <a:pt x="20129" y="5022"/>
                </a:cubicBezTo>
                <a:cubicBezTo>
                  <a:pt x="20297" y="5053"/>
                  <a:pt x="20488" y="5072"/>
                  <a:pt x="20669" y="5072"/>
                </a:cubicBezTo>
                <a:cubicBezTo>
                  <a:pt x="20735" y="5072"/>
                  <a:pt x="20799" y="5070"/>
                  <a:pt x="20861" y="5064"/>
                </a:cubicBezTo>
                <a:cubicBezTo>
                  <a:pt x="21070" y="5064"/>
                  <a:pt x="21280" y="5001"/>
                  <a:pt x="21468" y="4980"/>
                </a:cubicBezTo>
                <a:cubicBezTo>
                  <a:pt x="21698" y="4917"/>
                  <a:pt x="21928" y="4855"/>
                  <a:pt x="22179" y="4771"/>
                </a:cubicBezTo>
                <a:cubicBezTo>
                  <a:pt x="22619" y="4604"/>
                  <a:pt x="23037" y="4394"/>
                  <a:pt x="23435" y="4185"/>
                </a:cubicBezTo>
                <a:cubicBezTo>
                  <a:pt x="24021" y="3871"/>
                  <a:pt x="24585" y="3495"/>
                  <a:pt x="25129" y="3118"/>
                </a:cubicBezTo>
                <a:cubicBezTo>
                  <a:pt x="25381" y="2930"/>
                  <a:pt x="25653" y="2762"/>
                  <a:pt x="25946" y="2574"/>
                </a:cubicBezTo>
                <a:cubicBezTo>
                  <a:pt x="26259" y="2365"/>
                  <a:pt x="26573" y="2176"/>
                  <a:pt x="26887" y="1967"/>
                </a:cubicBezTo>
                <a:cubicBezTo>
                  <a:pt x="26908" y="1946"/>
                  <a:pt x="26950" y="1925"/>
                  <a:pt x="26992" y="1925"/>
                </a:cubicBezTo>
                <a:cubicBezTo>
                  <a:pt x="27096" y="1863"/>
                  <a:pt x="27201" y="1821"/>
                  <a:pt x="27306" y="1737"/>
                </a:cubicBezTo>
                <a:cubicBezTo>
                  <a:pt x="27452" y="1653"/>
                  <a:pt x="27619" y="1549"/>
                  <a:pt x="27787" y="1465"/>
                </a:cubicBezTo>
                <a:cubicBezTo>
                  <a:pt x="27829" y="1444"/>
                  <a:pt x="27870" y="1444"/>
                  <a:pt x="27891" y="1423"/>
                </a:cubicBezTo>
                <a:cubicBezTo>
                  <a:pt x="27996" y="1360"/>
                  <a:pt x="28142" y="1319"/>
                  <a:pt x="28247" y="1256"/>
                </a:cubicBezTo>
                <a:cubicBezTo>
                  <a:pt x="28414" y="1193"/>
                  <a:pt x="28624" y="1088"/>
                  <a:pt x="28812" y="1005"/>
                </a:cubicBezTo>
                <a:cubicBezTo>
                  <a:pt x="29000" y="921"/>
                  <a:pt x="29210" y="879"/>
                  <a:pt x="29419" y="816"/>
                </a:cubicBezTo>
                <a:lnTo>
                  <a:pt x="29649" y="816"/>
                </a:lnTo>
                <a:cubicBezTo>
                  <a:pt x="29733" y="837"/>
                  <a:pt x="29816" y="879"/>
                  <a:pt x="29921" y="900"/>
                </a:cubicBezTo>
                <a:cubicBezTo>
                  <a:pt x="30047" y="984"/>
                  <a:pt x="30172" y="1047"/>
                  <a:pt x="30298" y="1151"/>
                </a:cubicBezTo>
                <a:cubicBezTo>
                  <a:pt x="30695" y="1507"/>
                  <a:pt x="31030" y="1863"/>
                  <a:pt x="31407" y="2197"/>
                </a:cubicBezTo>
                <a:lnTo>
                  <a:pt x="32118" y="2825"/>
                </a:lnTo>
                <a:cubicBezTo>
                  <a:pt x="32348" y="3013"/>
                  <a:pt x="32578" y="3181"/>
                  <a:pt x="32808" y="3348"/>
                </a:cubicBezTo>
                <a:cubicBezTo>
                  <a:pt x="33080" y="3536"/>
                  <a:pt x="33332" y="3662"/>
                  <a:pt x="33604" y="3829"/>
                </a:cubicBezTo>
                <a:cubicBezTo>
                  <a:pt x="33834" y="3955"/>
                  <a:pt x="34127" y="4039"/>
                  <a:pt x="34378" y="4081"/>
                </a:cubicBezTo>
                <a:cubicBezTo>
                  <a:pt x="34451" y="4101"/>
                  <a:pt x="34514" y="4112"/>
                  <a:pt x="34574" y="4112"/>
                </a:cubicBezTo>
                <a:cubicBezTo>
                  <a:pt x="34634" y="4112"/>
                  <a:pt x="34692" y="4101"/>
                  <a:pt x="34754" y="4081"/>
                </a:cubicBezTo>
                <a:cubicBezTo>
                  <a:pt x="34901" y="4081"/>
                  <a:pt x="35068" y="4060"/>
                  <a:pt x="35215" y="4018"/>
                </a:cubicBezTo>
                <a:cubicBezTo>
                  <a:pt x="35487" y="3955"/>
                  <a:pt x="35738" y="3871"/>
                  <a:pt x="35989" y="3767"/>
                </a:cubicBezTo>
                <a:cubicBezTo>
                  <a:pt x="36261" y="3641"/>
                  <a:pt x="36533" y="3516"/>
                  <a:pt x="36784" y="3348"/>
                </a:cubicBezTo>
                <a:cubicBezTo>
                  <a:pt x="37161" y="3118"/>
                  <a:pt x="37474" y="2867"/>
                  <a:pt x="37809" y="2595"/>
                </a:cubicBezTo>
                <a:cubicBezTo>
                  <a:pt x="37998" y="2448"/>
                  <a:pt x="38207" y="2281"/>
                  <a:pt x="38395" y="2135"/>
                </a:cubicBezTo>
                <a:cubicBezTo>
                  <a:pt x="38542" y="1988"/>
                  <a:pt x="38709" y="1884"/>
                  <a:pt x="38855" y="1758"/>
                </a:cubicBezTo>
                <a:cubicBezTo>
                  <a:pt x="39190" y="1507"/>
                  <a:pt x="39546" y="1298"/>
                  <a:pt x="39922" y="1109"/>
                </a:cubicBezTo>
                <a:cubicBezTo>
                  <a:pt x="40111" y="1026"/>
                  <a:pt x="40299" y="984"/>
                  <a:pt x="40508" y="942"/>
                </a:cubicBezTo>
                <a:cubicBezTo>
                  <a:pt x="40613" y="942"/>
                  <a:pt x="40697" y="921"/>
                  <a:pt x="40801" y="921"/>
                </a:cubicBezTo>
                <a:cubicBezTo>
                  <a:pt x="40864" y="921"/>
                  <a:pt x="40948" y="921"/>
                  <a:pt x="41052" y="942"/>
                </a:cubicBezTo>
                <a:cubicBezTo>
                  <a:pt x="41366" y="1005"/>
                  <a:pt x="41659" y="1088"/>
                  <a:pt x="41952" y="1193"/>
                </a:cubicBezTo>
                <a:cubicBezTo>
                  <a:pt x="42182" y="1298"/>
                  <a:pt x="42433" y="1423"/>
                  <a:pt x="42684" y="1528"/>
                </a:cubicBezTo>
                <a:cubicBezTo>
                  <a:pt x="42831" y="1612"/>
                  <a:pt x="42956" y="1674"/>
                  <a:pt x="43124" y="1758"/>
                </a:cubicBezTo>
                <a:cubicBezTo>
                  <a:pt x="43249" y="1842"/>
                  <a:pt x="43417" y="1925"/>
                  <a:pt x="43563" y="1988"/>
                </a:cubicBezTo>
                <a:lnTo>
                  <a:pt x="44421" y="2386"/>
                </a:lnTo>
                <a:cubicBezTo>
                  <a:pt x="44735" y="2511"/>
                  <a:pt x="45049" y="2595"/>
                  <a:pt x="45363" y="2679"/>
                </a:cubicBezTo>
                <a:cubicBezTo>
                  <a:pt x="46053" y="2867"/>
                  <a:pt x="46723" y="2972"/>
                  <a:pt x="47413" y="3034"/>
                </a:cubicBezTo>
                <a:cubicBezTo>
                  <a:pt x="47748" y="3097"/>
                  <a:pt x="48125" y="3097"/>
                  <a:pt x="48459" y="3097"/>
                </a:cubicBezTo>
                <a:cubicBezTo>
                  <a:pt x="48794" y="3097"/>
                  <a:pt x="49129" y="3034"/>
                  <a:pt x="49485" y="2992"/>
                </a:cubicBezTo>
                <a:cubicBezTo>
                  <a:pt x="50070" y="2909"/>
                  <a:pt x="50677" y="2720"/>
                  <a:pt x="51263" y="2490"/>
                </a:cubicBezTo>
                <a:cubicBezTo>
                  <a:pt x="51619" y="2344"/>
                  <a:pt x="51954" y="2156"/>
                  <a:pt x="52330" y="1967"/>
                </a:cubicBezTo>
                <a:cubicBezTo>
                  <a:pt x="52749" y="1758"/>
                  <a:pt x="53167" y="1528"/>
                  <a:pt x="53607" y="1319"/>
                </a:cubicBezTo>
                <a:cubicBezTo>
                  <a:pt x="53690" y="1298"/>
                  <a:pt x="53795" y="1256"/>
                  <a:pt x="53879" y="1235"/>
                </a:cubicBezTo>
                <a:lnTo>
                  <a:pt x="54025" y="1235"/>
                </a:lnTo>
                <a:cubicBezTo>
                  <a:pt x="54151" y="1256"/>
                  <a:pt x="54255" y="1298"/>
                  <a:pt x="54402" y="1340"/>
                </a:cubicBezTo>
                <a:cubicBezTo>
                  <a:pt x="54778" y="1528"/>
                  <a:pt x="55134" y="1779"/>
                  <a:pt x="55490" y="2030"/>
                </a:cubicBezTo>
                <a:cubicBezTo>
                  <a:pt x="55866" y="2281"/>
                  <a:pt x="56243" y="2490"/>
                  <a:pt x="56640" y="2700"/>
                </a:cubicBezTo>
                <a:cubicBezTo>
                  <a:pt x="57038" y="2909"/>
                  <a:pt x="57456" y="3076"/>
                  <a:pt x="57875" y="3223"/>
                </a:cubicBezTo>
                <a:cubicBezTo>
                  <a:pt x="58335" y="3390"/>
                  <a:pt x="58837" y="3453"/>
                  <a:pt x="59340" y="3495"/>
                </a:cubicBezTo>
                <a:cubicBezTo>
                  <a:pt x="59396" y="3497"/>
                  <a:pt x="59453" y="3499"/>
                  <a:pt x="59510" y="3499"/>
                </a:cubicBezTo>
                <a:cubicBezTo>
                  <a:pt x="59892" y="3499"/>
                  <a:pt x="60272" y="3439"/>
                  <a:pt x="60637" y="3348"/>
                </a:cubicBezTo>
                <a:cubicBezTo>
                  <a:pt x="61013" y="3285"/>
                  <a:pt x="61369" y="3118"/>
                  <a:pt x="61725" y="2972"/>
                </a:cubicBezTo>
                <a:cubicBezTo>
                  <a:pt x="61871" y="2888"/>
                  <a:pt x="61997" y="2825"/>
                  <a:pt x="62164" y="2762"/>
                </a:cubicBezTo>
                <a:cubicBezTo>
                  <a:pt x="62269" y="2700"/>
                  <a:pt x="62353" y="2658"/>
                  <a:pt x="62457" y="2595"/>
                </a:cubicBezTo>
                <a:cubicBezTo>
                  <a:pt x="62583" y="2511"/>
                  <a:pt x="62729" y="2469"/>
                  <a:pt x="62876" y="2386"/>
                </a:cubicBezTo>
                <a:cubicBezTo>
                  <a:pt x="63566" y="2093"/>
                  <a:pt x="64298" y="1946"/>
                  <a:pt x="65073" y="1842"/>
                </a:cubicBezTo>
                <a:cubicBezTo>
                  <a:pt x="65449" y="1779"/>
                  <a:pt x="65868" y="1758"/>
                  <a:pt x="66286" y="1716"/>
                </a:cubicBezTo>
                <a:cubicBezTo>
                  <a:pt x="66642" y="1674"/>
                  <a:pt x="66998" y="1653"/>
                  <a:pt x="67332" y="1632"/>
                </a:cubicBezTo>
                <a:cubicBezTo>
                  <a:pt x="67918" y="1581"/>
                  <a:pt x="68517" y="1543"/>
                  <a:pt x="69108" y="1543"/>
                </a:cubicBezTo>
                <a:cubicBezTo>
                  <a:pt x="69235" y="1543"/>
                  <a:pt x="69362" y="1545"/>
                  <a:pt x="69488" y="1549"/>
                </a:cubicBezTo>
                <a:cubicBezTo>
                  <a:pt x="69780" y="1549"/>
                  <a:pt x="69990" y="1319"/>
                  <a:pt x="69990" y="1047"/>
                </a:cubicBezTo>
                <a:cubicBezTo>
                  <a:pt x="69990" y="795"/>
                  <a:pt x="69739" y="565"/>
                  <a:pt x="69488" y="565"/>
                </a:cubicBezTo>
                <a:cubicBezTo>
                  <a:pt x="68944" y="565"/>
                  <a:pt x="68379" y="607"/>
                  <a:pt x="67856" y="628"/>
                </a:cubicBezTo>
                <a:cubicBezTo>
                  <a:pt x="67437" y="837"/>
                  <a:pt x="67186" y="879"/>
                  <a:pt x="66914" y="879"/>
                </a:cubicBezTo>
                <a:cubicBezTo>
                  <a:pt x="66663" y="900"/>
                  <a:pt x="66433" y="900"/>
                  <a:pt x="66161" y="921"/>
                </a:cubicBezTo>
                <a:cubicBezTo>
                  <a:pt x="65826" y="942"/>
                  <a:pt x="65491" y="1005"/>
                  <a:pt x="65115" y="1026"/>
                </a:cubicBezTo>
                <a:cubicBezTo>
                  <a:pt x="64550" y="1088"/>
                  <a:pt x="63964" y="1193"/>
                  <a:pt x="63420" y="1319"/>
                </a:cubicBezTo>
                <a:cubicBezTo>
                  <a:pt x="62813" y="1465"/>
                  <a:pt x="62248" y="1674"/>
                  <a:pt x="61683" y="1967"/>
                </a:cubicBezTo>
                <a:cubicBezTo>
                  <a:pt x="61578" y="2030"/>
                  <a:pt x="61474" y="2093"/>
                  <a:pt x="61348" y="2135"/>
                </a:cubicBezTo>
                <a:cubicBezTo>
                  <a:pt x="61223" y="2176"/>
                  <a:pt x="61118" y="2239"/>
                  <a:pt x="60993" y="2281"/>
                </a:cubicBezTo>
                <a:cubicBezTo>
                  <a:pt x="60804" y="2365"/>
                  <a:pt x="60637" y="2407"/>
                  <a:pt x="60469" y="2469"/>
                </a:cubicBezTo>
                <a:cubicBezTo>
                  <a:pt x="60260" y="2511"/>
                  <a:pt x="60030" y="2574"/>
                  <a:pt x="59842" y="2595"/>
                </a:cubicBezTo>
                <a:cubicBezTo>
                  <a:pt x="59653" y="2616"/>
                  <a:pt x="59465" y="2616"/>
                  <a:pt x="59277" y="2616"/>
                </a:cubicBezTo>
                <a:cubicBezTo>
                  <a:pt x="59089" y="2616"/>
                  <a:pt x="58942" y="2595"/>
                  <a:pt x="58754" y="2595"/>
                </a:cubicBezTo>
                <a:cubicBezTo>
                  <a:pt x="58524" y="2574"/>
                  <a:pt x="58293" y="2511"/>
                  <a:pt x="58063" y="2448"/>
                </a:cubicBezTo>
                <a:cubicBezTo>
                  <a:pt x="57812" y="2365"/>
                  <a:pt x="57582" y="2281"/>
                  <a:pt x="57352" y="2176"/>
                </a:cubicBezTo>
                <a:cubicBezTo>
                  <a:pt x="56954" y="1988"/>
                  <a:pt x="56557" y="1779"/>
                  <a:pt x="56180" y="1570"/>
                </a:cubicBezTo>
                <a:cubicBezTo>
                  <a:pt x="55992" y="1465"/>
                  <a:pt x="55824" y="1360"/>
                  <a:pt x="55657" y="1235"/>
                </a:cubicBezTo>
                <a:lnTo>
                  <a:pt x="55029" y="837"/>
                </a:lnTo>
                <a:cubicBezTo>
                  <a:pt x="54862" y="733"/>
                  <a:pt x="54674" y="649"/>
                  <a:pt x="54506" y="586"/>
                </a:cubicBezTo>
                <a:cubicBezTo>
                  <a:pt x="54402" y="523"/>
                  <a:pt x="54255" y="503"/>
                  <a:pt x="54130" y="482"/>
                </a:cubicBezTo>
                <a:cubicBezTo>
                  <a:pt x="54004" y="440"/>
                  <a:pt x="53899" y="440"/>
                  <a:pt x="53774" y="419"/>
                </a:cubicBezTo>
                <a:cubicBezTo>
                  <a:pt x="53690" y="419"/>
                  <a:pt x="53607" y="419"/>
                  <a:pt x="53565" y="440"/>
                </a:cubicBezTo>
                <a:lnTo>
                  <a:pt x="53251" y="523"/>
                </a:lnTo>
                <a:cubicBezTo>
                  <a:pt x="53083" y="586"/>
                  <a:pt x="52937" y="649"/>
                  <a:pt x="52770" y="733"/>
                </a:cubicBezTo>
                <a:cubicBezTo>
                  <a:pt x="52456" y="900"/>
                  <a:pt x="52163" y="1047"/>
                  <a:pt x="51849" y="1214"/>
                </a:cubicBezTo>
                <a:cubicBezTo>
                  <a:pt x="51472" y="1423"/>
                  <a:pt x="51096" y="1612"/>
                  <a:pt x="50677" y="1779"/>
                </a:cubicBezTo>
                <a:cubicBezTo>
                  <a:pt x="50447" y="1884"/>
                  <a:pt x="50175" y="1967"/>
                  <a:pt x="49945" y="2051"/>
                </a:cubicBezTo>
                <a:cubicBezTo>
                  <a:pt x="49610" y="2156"/>
                  <a:pt x="49296" y="2197"/>
                  <a:pt x="48961" y="2260"/>
                </a:cubicBezTo>
                <a:cubicBezTo>
                  <a:pt x="48648" y="2302"/>
                  <a:pt x="48292" y="2302"/>
                  <a:pt x="47978" y="2344"/>
                </a:cubicBezTo>
                <a:cubicBezTo>
                  <a:pt x="47622" y="2344"/>
                  <a:pt x="47246" y="2302"/>
                  <a:pt x="46890" y="2260"/>
                </a:cubicBezTo>
                <a:cubicBezTo>
                  <a:pt x="46409" y="2176"/>
                  <a:pt x="45969" y="2093"/>
                  <a:pt x="45509" y="1988"/>
                </a:cubicBezTo>
                <a:cubicBezTo>
                  <a:pt x="45091" y="1884"/>
                  <a:pt x="44672" y="1758"/>
                  <a:pt x="44275" y="1612"/>
                </a:cubicBezTo>
                <a:cubicBezTo>
                  <a:pt x="43877" y="1423"/>
                  <a:pt x="43480" y="1235"/>
                  <a:pt x="43103" y="1026"/>
                </a:cubicBezTo>
                <a:cubicBezTo>
                  <a:pt x="42643" y="795"/>
                  <a:pt x="42203" y="565"/>
                  <a:pt x="41743" y="398"/>
                </a:cubicBezTo>
                <a:cubicBezTo>
                  <a:pt x="41555" y="314"/>
                  <a:pt x="41366" y="293"/>
                  <a:pt x="41157" y="251"/>
                </a:cubicBezTo>
                <a:cubicBezTo>
                  <a:pt x="40948" y="189"/>
                  <a:pt x="40718" y="189"/>
                  <a:pt x="40487" y="189"/>
                </a:cubicBezTo>
                <a:cubicBezTo>
                  <a:pt x="40236" y="189"/>
                  <a:pt x="40027" y="251"/>
                  <a:pt x="39797" y="293"/>
                </a:cubicBezTo>
                <a:cubicBezTo>
                  <a:pt x="39567" y="356"/>
                  <a:pt x="39358" y="461"/>
                  <a:pt x="39148" y="565"/>
                </a:cubicBezTo>
                <a:cubicBezTo>
                  <a:pt x="38646" y="816"/>
                  <a:pt x="38207" y="1151"/>
                  <a:pt x="37767" y="1507"/>
                </a:cubicBezTo>
                <a:lnTo>
                  <a:pt x="36972" y="2135"/>
                </a:lnTo>
                <a:cubicBezTo>
                  <a:pt x="36763" y="2281"/>
                  <a:pt x="36533" y="2469"/>
                  <a:pt x="36303" y="2616"/>
                </a:cubicBezTo>
                <a:cubicBezTo>
                  <a:pt x="36052" y="2783"/>
                  <a:pt x="35801" y="2909"/>
                  <a:pt x="35529" y="3034"/>
                </a:cubicBezTo>
                <a:cubicBezTo>
                  <a:pt x="35403" y="3097"/>
                  <a:pt x="35298" y="3139"/>
                  <a:pt x="35173" y="3181"/>
                </a:cubicBezTo>
                <a:cubicBezTo>
                  <a:pt x="35005" y="3223"/>
                  <a:pt x="34838" y="3244"/>
                  <a:pt x="34671" y="3285"/>
                </a:cubicBezTo>
                <a:lnTo>
                  <a:pt x="34315" y="3285"/>
                </a:lnTo>
                <a:cubicBezTo>
                  <a:pt x="34168" y="3244"/>
                  <a:pt x="34043" y="3202"/>
                  <a:pt x="33917" y="3139"/>
                </a:cubicBezTo>
                <a:cubicBezTo>
                  <a:pt x="33436" y="2909"/>
                  <a:pt x="32997" y="2616"/>
                  <a:pt x="32578" y="2302"/>
                </a:cubicBezTo>
                <a:cubicBezTo>
                  <a:pt x="32369" y="2156"/>
                  <a:pt x="32181" y="1988"/>
                  <a:pt x="32013" y="1821"/>
                </a:cubicBezTo>
                <a:cubicBezTo>
                  <a:pt x="31867" y="1674"/>
                  <a:pt x="31741" y="1570"/>
                  <a:pt x="31616" y="1444"/>
                </a:cubicBezTo>
                <a:cubicBezTo>
                  <a:pt x="31281" y="1130"/>
                  <a:pt x="30967" y="775"/>
                  <a:pt x="30591" y="482"/>
                </a:cubicBezTo>
                <a:cubicBezTo>
                  <a:pt x="30444" y="377"/>
                  <a:pt x="30277" y="272"/>
                  <a:pt x="30088" y="168"/>
                </a:cubicBezTo>
                <a:cubicBezTo>
                  <a:pt x="29984" y="105"/>
                  <a:pt x="29879" y="84"/>
                  <a:pt x="29775" y="63"/>
                </a:cubicBezTo>
                <a:cubicBezTo>
                  <a:pt x="29754" y="63"/>
                  <a:pt x="29712" y="42"/>
                  <a:pt x="29670" y="42"/>
                </a:cubicBezTo>
                <a:cubicBezTo>
                  <a:pt x="29607" y="42"/>
                  <a:pt x="29523" y="0"/>
                  <a:pt x="29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7">
            <a:extLst>
              <a:ext uri="{FF2B5EF4-FFF2-40B4-BE49-F238E27FC236}">
                <a16:creationId xmlns:a16="http://schemas.microsoft.com/office/drawing/2014/main" id="{F5D68A4B-0685-65C7-6797-1E735DB0F938}"/>
              </a:ext>
            </a:extLst>
          </p:cNvPr>
          <p:cNvSpPr/>
          <p:nvPr/>
        </p:nvSpPr>
        <p:spPr>
          <a:xfrm rot="1244805">
            <a:off x="1734136" y="2259991"/>
            <a:ext cx="1482831" cy="117118"/>
          </a:xfrm>
          <a:custGeom>
            <a:avLst/>
            <a:gdLst/>
            <a:ahLst/>
            <a:cxnLst/>
            <a:rect l="l" t="t" r="r" b="b"/>
            <a:pathLst>
              <a:path w="69990" h="5528" extrusionOk="0">
                <a:moveTo>
                  <a:pt x="29335" y="0"/>
                </a:moveTo>
                <a:cubicBezTo>
                  <a:pt x="29293" y="0"/>
                  <a:pt x="29210" y="0"/>
                  <a:pt x="29147" y="42"/>
                </a:cubicBezTo>
                <a:cubicBezTo>
                  <a:pt x="29021" y="63"/>
                  <a:pt x="28917" y="84"/>
                  <a:pt x="28791" y="105"/>
                </a:cubicBezTo>
                <a:cubicBezTo>
                  <a:pt x="28561" y="189"/>
                  <a:pt x="28310" y="272"/>
                  <a:pt x="28080" y="377"/>
                </a:cubicBezTo>
                <a:cubicBezTo>
                  <a:pt x="27891" y="461"/>
                  <a:pt x="27724" y="523"/>
                  <a:pt x="27536" y="628"/>
                </a:cubicBezTo>
                <a:cubicBezTo>
                  <a:pt x="27410" y="691"/>
                  <a:pt x="27264" y="775"/>
                  <a:pt x="27138" y="816"/>
                </a:cubicBezTo>
                <a:cubicBezTo>
                  <a:pt x="26929" y="921"/>
                  <a:pt x="26741" y="1026"/>
                  <a:pt x="26531" y="1130"/>
                </a:cubicBezTo>
                <a:cubicBezTo>
                  <a:pt x="26427" y="1193"/>
                  <a:pt x="26322" y="1235"/>
                  <a:pt x="26259" y="1298"/>
                </a:cubicBezTo>
                <a:cubicBezTo>
                  <a:pt x="26071" y="1402"/>
                  <a:pt x="25883" y="1528"/>
                  <a:pt x="25736" y="1632"/>
                </a:cubicBezTo>
                <a:cubicBezTo>
                  <a:pt x="25590" y="1716"/>
                  <a:pt x="25464" y="1779"/>
                  <a:pt x="25339" y="1884"/>
                </a:cubicBezTo>
                <a:cubicBezTo>
                  <a:pt x="25004" y="2093"/>
                  <a:pt x="24690" y="2344"/>
                  <a:pt x="24334" y="2553"/>
                </a:cubicBezTo>
                <a:cubicBezTo>
                  <a:pt x="23644" y="3013"/>
                  <a:pt x="22912" y="3495"/>
                  <a:pt x="22116" y="3829"/>
                </a:cubicBezTo>
                <a:cubicBezTo>
                  <a:pt x="21928" y="3913"/>
                  <a:pt x="21782" y="3955"/>
                  <a:pt x="21593" y="4039"/>
                </a:cubicBezTo>
                <a:cubicBezTo>
                  <a:pt x="21384" y="4122"/>
                  <a:pt x="21154" y="4164"/>
                  <a:pt x="20924" y="4185"/>
                </a:cubicBezTo>
                <a:cubicBezTo>
                  <a:pt x="20819" y="4185"/>
                  <a:pt x="20736" y="4227"/>
                  <a:pt x="20631" y="4227"/>
                </a:cubicBezTo>
                <a:cubicBezTo>
                  <a:pt x="20464" y="4227"/>
                  <a:pt x="20338" y="4227"/>
                  <a:pt x="20192" y="4185"/>
                </a:cubicBezTo>
                <a:cubicBezTo>
                  <a:pt x="19982" y="4164"/>
                  <a:pt x="19773" y="4122"/>
                  <a:pt x="19585" y="4039"/>
                </a:cubicBezTo>
                <a:cubicBezTo>
                  <a:pt x="19375" y="3934"/>
                  <a:pt x="19166" y="3808"/>
                  <a:pt x="18978" y="3662"/>
                </a:cubicBezTo>
                <a:cubicBezTo>
                  <a:pt x="18664" y="3432"/>
                  <a:pt x="18413" y="3139"/>
                  <a:pt x="18141" y="2867"/>
                </a:cubicBezTo>
                <a:cubicBezTo>
                  <a:pt x="18015" y="2720"/>
                  <a:pt x="17890" y="2574"/>
                  <a:pt x="17743" y="2448"/>
                </a:cubicBezTo>
                <a:cubicBezTo>
                  <a:pt x="17597" y="2281"/>
                  <a:pt x="17409" y="2135"/>
                  <a:pt x="17262" y="1967"/>
                </a:cubicBezTo>
                <a:cubicBezTo>
                  <a:pt x="17095" y="1842"/>
                  <a:pt x="16969" y="1737"/>
                  <a:pt x="16781" y="1653"/>
                </a:cubicBezTo>
                <a:cubicBezTo>
                  <a:pt x="16676" y="1612"/>
                  <a:pt x="16572" y="1570"/>
                  <a:pt x="16467" y="1528"/>
                </a:cubicBezTo>
                <a:cubicBezTo>
                  <a:pt x="16362" y="1507"/>
                  <a:pt x="16258" y="1465"/>
                  <a:pt x="16153" y="1465"/>
                </a:cubicBezTo>
                <a:cubicBezTo>
                  <a:pt x="16070" y="1465"/>
                  <a:pt x="16028" y="1465"/>
                  <a:pt x="15944" y="1507"/>
                </a:cubicBezTo>
                <a:cubicBezTo>
                  <a:pt x="15839" y="1528"/>
                  <a:pt x="15756" y="1549"/>
                  <a:pt x="15651" y="1612"/>
                </a:cubicBezTo>
                <a:cubicBezTo>
                  <a:pt x="15588" y="1653"/>
                  <a:pt x="15484" y="1716"/>
                  <a:pt x="15400" y="1758"/>
                </a:cubicBezTo>
                <a:cubicBezTo>
                  <a:pt x="15316" y="1842"/>
                  <a:pt x="15233" y="1925"/>
                  <a:pt x="15191" y="1988"/>
                </a:cubicBezTo>
                <a:cubicBezTo>
                  <a:pt x="15065" y="2156"/>
                  <a:pt x="14919" y="2302"/>
                  <a:pt x="14814" y="2469"/>
                </a:cubicBezTo>
                <a:cubicBezTo>
                  <a:pt x="14710" y="2595"/>
                  <a:pt x="14605" y="2700"/>
                  <a:pt x="14542" y="2825"/>
                </a:cubicBezTo>
                <a:cubicBezTo>
                  <a:pt x="14438" y="2972"/>
                  <a:pt x="14291" y="3118"/>
                  <a:pt x="14186" y="3244"/>
                </a:cubicBezTo>
                <a:cubicBezTo>
                  <a:pt x="13956" y="3536"/>
                  <a:pt x="13705" y="3767"/>
                  <a:pt x="13412" y="4018"/>
                </a:cubicBezTo>
                <a:cubicBezTo>
                  <a:pt x="13203" y="4164"/>
                  <a:pt x="12973" y="4290"/>
                  <a:pt x="12722" y="4436"/>
                </a:cubicBezTo>
                <a:cubicBezTo>
                  <a:pt x="12492" y="4499"/>
                  <a:pt x="12282" y="4562"/>
                  <a:pt x="12052" y="4604"/>
                </a:cubicBezTo>
                <a:cubicBezTo>
                  <a:pt x="11885" y="4625"/>
                  <a:pt x="11723" y="4635"/>
                  <a:pt x="11558" y="4635"/>
                </a:cubicBezTo>
                <a:cubicBezTo>
                  <a:pt x="11393" y="4635"/>
                  <a:pt x="11226" y="4625"/>
                  <a:pt x="11048" y="4604"/>
                </a:cubicBezTo>
                <a:cubicBezTo>
                  <a:pt x="10525" y="4541"/>
                  <a:pt x="10044" y="4373"/>
                  <a:pt x="9541" y="4164"/>
                </a:cubicBezTo>
                <a:cubicBezTo>
                  <a:pt x="9102" y="3955"/>
                  <a:pt x="8684" y="3746"/>
                  <a:pt x="8265" y="3495"/>
                </a:cubicBezTo>
                <a:cubicBezTo>
                  <a:pt x="8056" y="3348"/>
                  <a:pt x="7847" y="3223"/>
                  <a:pt x="7637" y="3076"/>
                </a:cubicBezTo>
                <a:cubicBezTo>
                  <a:pt x="7428" y="2930"/>
                  <a:pt x="7219" y="2783"/>
                  <a:pt x="7010" y="2658"/>
                </a:cubicBezTo>
                <a:cubicBezTo>
                  <a:pt x="6800" y="2490"/>
                  <a:pt x="6591" y="2365"/>
                  <a:pt x="6382" y="2239"/>
                </a:cubicBezTo>
                <a:cubicBezTo>
                  <a:pt x="6173" y="2093"/>
                  <a:pt x="5922" y="1967"/>
                  <a:pt x="5691" y="1863"/>
                </a:cubicBezTo>
                <a:cubicBezTo>
                  <a:pt x="5284" y="1669"/>
                  <a:pt x="4840" y="1546"/>
                  <a:pt x="4411" y="1546"/>
                </a:cubicBezTo>
                <a:cubicBezTo>
                  <a:pt x="4377" y="1546"/>
                  <a:pt x="4344" y="1547"/>
                  <a:pt x="4310" y="1549"/>
                </a:cubicBezTo>
                <a:cubicBezTo>
                  <a:pt x="4206" y="1549"/>
                  <a:pt x="4080" y="1570"/>
                  <a:pt x="3976" y="1570"/>
                </a:cubicBezTo>
                <a:cubicBezTo>
                  <a:pt x="3829" y="1612"/>
                  <a:pt x="3725" y="1632"/>
                  <a:pt x="3620" y="1653"/>
                </a:cubicBezTo>
                <a:cubicBezTo>
                  <a:pt x="3515" y="1674"/>
                  <a:pt x="3411" y="1737"/>
                  <a:pt x="3348" y="1758"/>
                </a:cubicBezTo>
                <a:cubicBezTo>
                  <a:pt x="3243" y="1821"/>
                  <a:pt x="3139" y="1863"/>
                  <a:pt x="3034" y="1884"/>
                </a:cubicBezTo>
                <a:cubicBezTo>
                  <a:pt x="2553" y="2093"/>
                  <a:pt x="2114" y="2344"/>
                  <a:pt x="1695" y="2616"/>
                </a:cubicBezTo>
                <a:cubicBezTo>
                  <a:pt x="1318" y="2888"/>
                  <a:pt x="963" y="3181"/>
                  <a:pt x="649" y="3516"/>
                </a:cubicBezTo>
                <a:cubicBezTo>
                  <a:pt x="481" y="3662"/>
                  <a:pt x="356" y="3829"/>
                  <a:pt x="230" y="3976"/>
                </a:cubicBezTo>
                <a:cubicBezTo>
                  <a:pt x="168" y="4060"/>
                  <a:pt x="126" y="4143"/>
                  <a:pt x="105" y="4248"/>
                </a:cubicBezTo>
                <a:cubicBezTo>
                  <a:pt x="105" y="4269"/>
                  <a:pt x="63" y="4332"/>
                  <a:pt x="63" y="4353"/>
                </a:cubicBezTo>
                <a:cubicBezTo>
                  <a:pt x="42" y="4436"/>
                  <a:pt x="42" y="4499"/>
                  <a:pt x="21" y="4583"/>
                </a:cubicBezTo>
                <a:cubicBezTo>
                  <a:pt x="0" y="4687"/>
                  <a:pt x="21" y="4792"/>
                  <a:pt x="105" y="4876"/>
                </a:cubicBezTo>
                <a:cubicBezTo>
                  <a:pt x="153" y="4940"/>
                  <a:pt x="225" y="4967"/>
                  <a:pt x="303" y="4967"/>
                </a:cubicBezTo>
                <a:cubicBezTo>
                  <a:pt x="327" y="4967"/>
                  <a:pt x="352" y="4964"/>
                  <a:pt x="377" y="4959"/>
                </a:cubicBezTo>
                <a:cubicBezTo>
                  <a:pt x="461" y="4917"/>
                  <a:pt x="523" y="4897"/>
                  <a:pt x="586" y="4897"/>
                </a:cubicBezTo>
                <a:cubicBezTo>
                  <a:pt x="691" y="4876"/>
                  <a:pt x="774" y="4813"/>
                  <a:pt x="879" y="4771"/>
                </a:cubicBezTo>
                <a:cubicBezTo>
                  <a:pt x="1005" y="4687"/>
                  <a:pt x="1067" y="4499"/>
                  <a:pt x="984" y="4373"/>
                </a:cubicBezTo>
                <a:cubicBezTo>
                  <a:pt x="942" y="4290"/>
                  <a:pt x="879" y="4269"/>
                  <a:pt x="795" y="4248"/>
                </a:cubicBezTo>
                <a:cubicBezTo>
                  <a:pt x="1067" y="3955"/>
                  <a:pt x="1360" y="3704"/>
                  <a:pt x="1632" y="3432"/>
                </a:cubicBezTo>
                <a:cubicBezTo>
                  <a:pt x="2134" y="3076"/>
                  <a:pt x="2658" y="2783"/>
                  <a:pt x="3202" y="2511"/>
                </a:cubicBezTo>
                <a:lnTo>
                  <a:pt x="3599" y="2365"/>
                </a:lnTo>
                <a:cubicBezTo>
                  <a:pt x="3766" y="2302"/>
                  <a:pt x="3913" y="2260"/>
                  <a:pt x="4101" y="2239"/>
                </a:cubicBezTo>
                <a:cubicBezTo>
                  <a:pt x="4174" y="2218"/>
                  <a:pt x="4248" y="2208"/>
                  <a:pt x="4321" y="2208"/>
                </a:cubicBezTo>
                <a:cubicBezTo>
                  <a:pt x="4394" y="2208"/>
                  <a:pt x="4467" y="2218"/>
                  <a:pt x="4541" y="2239"/>
                </a:cubicBezTo>
                <a:cubicBezTo>
                  <a:pt x="4645" y="2260"/>
                  <a:pt x="4729" y="2260"/>
                  <a:pt x="4834" y="2281"/>
                </a:cubicBezTo>
                <a:cubicBezTo>
                  <a:pt x="4959" y="2302"/>
                  <a:pt x="5127" y="2365"/>
                  <a:pt x="5252" y="2448"/>
                </a:cubicBezTo>
                <a:cubicBezTo>
                  <a:pt x="5503" y="2574"/>
                  <a:pt x="5775" y="2700"/>
                  <a:pt x="6005" y="2867"/>
                </a:cubicBezTo>
                <a:cubicBezTo>
                  <a:pt x="6298" y="3034"/>
                  <a:pt x="6549" y="3244"/>
                  <a:pt x="6842" y="3453"/>
                </a:cubicBezTo>
                <a:cubicBezTo>
                  <a:pt x="7114" y="3641"/>
                  <a:pt x="7386" y="3850"/>
                  <a:pt x="7679" y="4039"/>
                </a:cubicBezTo>
                <a:cubicBezTo>
                  <a:pt x="7972" y="4227"/>
                  <a:pt x="8265" y="4394"/>
                  <a:pt x="8537" y="4562"/>
                </a:cubicBezTo>
                <a:cubicBezTo>
                  <a:pt x="9123" y="4876"/>
                  <a:pt x="9730" y="5127"/>
                  <a:pt x="10316" y="5315"/>
                </a:cubicBezTo>
                <a:cubicBezTo>
                  <a:pt x="10757" y="5447"/>
                  <a:pt x="11229" y="5528"/>
                  <a:pt x="11703" y="5528"/>
                </a:cubicBezTo>
                <a:cubicBezTo>
                  <a:pt x="11903" y="5528"/>
                  <a:pt x="12104" y="5513"/>
                  <a:pt x="12303" y="5482"/>
                </a:cubicBezTo>
                <a:cubicBezTo>
                  <a:pt x="12617" y="5420"/>
                  <a:pt x="12910" y="5336"/>
                  <a:pt x="13203" y="5231"/>
                </a:cubicBezTo>
                <a:cubicBezTo>
                  <a:pt x="13496" y="5106"/>
                  <a:pt x="13747" y="4980"/>
                  <a:pt x="13977" y="4792"/>
                </a:cubicBezTo>
                <a:cubicBezTo>
                  <a:pt x="14249" y="4604"/>
                  <a:pt x="14479" y="4373"/>
                  <a:pt x="14710" y="4143"/>
                </a:cubicBezTo>
                <a:cubicBezTo>
                  <a:pt x="14856" y="4018"/>
                  <a:pt x="14961" y="3871"/>
                  <a:pt x="15065" y="3746"/>
                </a:cubicBezTo>
                <a:cubicBezTo>
                  <a:pt x="15212" y="3536"/>
                  <a:pt x="15379" y="3348"/>
                  <a:pt x="15526" y="3139"/>
                </a:cubicBezTo>
                <a:cubicBezTo>
                  <a:pt x="15714" y="2909"/>
                  <a:pt x="15902" y="2658"/>
                  <a:pt x="16132" y="2407"/>
                </a:cubicBezTo>
                <a:cubicBezTo>
                  <a:pt x="16153" y="2407"/>
                  <a:pt x="16153" y="2386"/>
                  <a:pt x="16174" y="2386"/>
                </a:cubicBezTo>
                <a:cubicBezTo>
                  <a:pt x="16216" y="2386"/>
                  <a:pt x="16237" y="2365"/>
                  <a:pt x="16258" y="2365"/>
                </a:cubicBezTo>
                <a:lnTo>
                  <a:pt x="16279" y="2365"/>
                </a:lnTo>
                <a:cubicBezTo>
                  <a:pt x="16342" y="2365"/>
                  <a:pt x="16362" y="2386"/>
                  <a:pt x="16425" y="2386"/>
                </a:cubicBezTo>
                <a:cubicBezTo>
                  <a:pt x="16530" y="2448"/>
                  <a:pt x="16635" y="2490"/>
                  <a:pt x="16739" y="2574"/>
                </a:cubicBezTo>
                <a:cubicBezTo>
                  <a:pt x="17011" y="2783"/>
                  <a:pt x="17262" y="3034"/>
                  <a:pt x="17492" y="3306"/>
                </a:cubicBezTo>
                <a:cubicBezTo>
                  <a:pt x="17806" y="3620"/>
                  <a:pt x="18120" y="3955"/>
                  <a:pt x="18455" y="4248"/>
                </a:cubicBezTo>
                <a:cubicBezTo>
                  <a:pt x="18622" y="4373"/>
                  <a:pt x="18769" y="4478"/>
                  <a:pt x="18936" y="4583"/>
                </a:cubicBezTo>
                <a:cubicBezTo>
                  <a:pt x="19103" y="4708"/>
                  <a:pt x="19313" y="4792"/>
                  <a:pt x="19522" y="4876"/>
                </a:cubicBezTo>
                <a:cubicBezTo>
                  <a:pt x="19710" y="4959"/>
                  <a:pt x="19920" y="4980"/>
                  <a:pt x="20129" y="5022"/>
                </a:cubicBezTo>
                <a:cubicBezTo>
                  <a:pt x="20297" y="5053"/>
                  <a:pt x="20488" y="5072"/>
                  <a:pt x="20669" y="5072"/>
                </a:cubicBezTo>
                <a:cubicBezTo>
                  <a:pt x="20735" y="5072"/>
                  <a:pt x="20799" y="5070"/>
                  <a:pt x="20861" y="5064"/>
                </a:cubicBezTo>
                <a:cubicBezTo>
                  <a:pt x="21070" y="5064"/>
                  <a:pt x="21280" y="5001"/>
                  <a:pt x="21468" y="4980"/>
                </a:cubicBezTo>
                <a:cubicBezTo>
                  <a:pt x="21698" y="4917"/>
                  <a:pt x="21928" y="4855"/>
                  <a:pt x="22179" y="4771"/>
                </a:cubicBezTo>
                <a:cubicBezTo>
                  <a:pt x="22619" y="4604"/>
                  <a:pt x="23037" y="4394"/>
                  <a:pt x="23435" y="4185"/>
                </a:cubicBezTo>
                <a:cubicBezTo>
                  <a:pt x="24021" y="3871"/>
                  <a:pt x="24585" y="3495"/>
                  <a:pt x="25129" y="3118"/>
                </a:cubicBezTo>
                <a:cubicBezTo>
                  <a:pt x="25381" y="2930"/>
                  <a:pt x="25653" y="2762"/>
                  <a:pt x="25946" y="2574"/>
                </a:cubicBezTo>
                <a:cubicBezTo>
                  <a:pt x="26259" y="2365"/>
                  <a:pt x="26573" y="2176"/>
                  <a:pt x="26887" y="1967"/>
                </a:cubicBezTo>
                <a:cubicBezTo>
                  <a:pt x="26908" y="1946"/>
                  <a:pt x="26950" y="1925"/>
                  <a:pt x="26992" y="1925"/>
                </a:cubicBezTo>
                <a:cubicBezTo>
                  <a:pt x="27096" y="1863"/>
                  <a:pt x="27201" y="1821"/>
                  <a:pt x="27306" y="1737"/>
                </a:cubicBezTo>
                <a:cubicBezTo>
                  <a:pt x="27452" y="1653"/>
                  <a:pt x="27619" y="1549"/>
                  <a:pt x="27787" y="1465"/>
                </a:cubicBezTo>
                <a:cubicBezTo>
                  <a:pt x="27829" y="1444"/>
                  <a:pt x="27870" y="1444"/>
                  <a:pt x="27891" y="1423"/>
                </a:cubicBezTo>
                <a:cubicBezTo>
                  <a:pt x="27996" y="1360"/>
                  <a:pt x="28142" y="1319"/>
                  <a:pt x="28247" y="1256"/>
                </a:cubicBezTo>
                <a:cubicBezTo>
                  <a:pt x="28414" y="1193"/>
                  <a:pt x="28624" y="1088"/>
                  <a:pt x="28812" y="1005"/>
                </a:cubicBezTo>
                <a:cubicBezTo>
                  <a:pt x="29000" y="921"/>
                  <a:pt x="29210" y="879"/>
                  <a:pt x="29419" y="816"/>
                </a:cubicBezTo>
                <a:lnTo>
                  <a:pt x="29649" y="816"/>
                </a:lnTo>
                <a:cubicBezTo>
                  <a:pt x="29733" y="837"/>
                  <a:pt x="29816" y="879"/>
                  <a:pt x="29921" y="900"/>
                </a:cubicBezTo>
                <a:cubicBezTo>
                  <a:pt x="30047" y="984"/>
                  <a:pt x="30172" y="1047"/>
                  <a:pt x="30298" y="1151"/>
                </a:cubicBezTo>
                <a:cubicBezTo>
                  <a:pt x="30695" y="1507"/>
                  <a:pt x="31030" y="1863"/>
                  <a:pt x="31407" y="2197"/>
                </a:cubicBezTo>
                <a:lnTo>
                  <a:pt x="32118" y="2825"/>
                </a:lnTo>
                <a:cubicBezTo>
                  <a:pt x="32348" y="3013"/>
                  <a:pt x="32578" y="3181"/>
                  <a:pt x="32808" y="3348"/>
                </a:cubicBezTo>
                <a:cubicBezTo>
                  <a:pt x="33080" y="3536"/>
                  <a:pt x="33332" y="3662"/>
                  <a:pt x="33604" y="3829"/>
                </a:cubicBezTo>
                <a:cubicBezTo>
                  <a:pt x="33834" y="3955"/>
                  <a:pt x="34127" y="4039"/>
                  <a:pt x="34378" y="4081"/>
                </a:cubicBezTo>
                <a:cubicBezTo>
                  <a:pt x="34451" y="4101"/>
                  <a:pt x="34514" y="4112"/>
                  <a:pt x="34574" y="4112"/>
                </a:cubicBezTo>
                <a:cubicBezTo>
                  <a:pt x="34634" y="4112"/>
                  <a:pt x="34692" y="4101"/>
                  <a:pt x="34754" y="4081"/>
                </a:cubicBezTo>
                <a:cubicBezTo>
                  <a:pt x="34901" y="4081"/>
                  <a:pt x="35068" y="4060"/>
                  <a:pt x="35215" y="4018"/>
                </a:cubicBezTo>
                <a:cubicBezTo>
                  <a:pt x="35487" y="3955"/>
                  <a:pt x="35738" y="3871"/>
                  <a:pt x="35989" y="3767"/>
                </a:cubicBezTo>
                <a:cubicBezTo>
                  <a:pt x="36261" y="3641"/>
                  <a:pt x="36533" y="3516"/>
                  <a:pt x="36784" y="3348"/>
                </a:cubicBezTo>
                <a:cubicBezTo>
                  <a:pt x="37161" y="3118"/>
                  <a:pt x="37474" y="2867"/>
                  <a:pt x="37809" y="2595"/>
                </a:cubicBezTo>
                <a:cubicBezTo>
                  <a:pt x="37998" y="2448"/>
                  <a:pt x="38207" y="2281"/>
                  <a:pt x="38395" y="2135"/>
                </a:cubicBezTo>
                <a:cubicBezTo>
                  <a:pt x="38542" y="1988"/>
                  <a:pt x="38709" y="1884"/>
                  <a:pt x="38855" y="1758"/>
                </a:cubicBezTo>
                <a:cubicBezTo>
                  <a:pt x="39190" y="1507"/>
                  <a:pt x="39546" y="1298"/>
                  <a:pt x="39922" y="1109"/>
                </a:cubicBezTo>
                <a:cubicBezTo>
                  <a:pt x="40111" y="1026"/>
                  <a:pt x="40299" y="984"/>
                  <a:pt x="40508" y="942"/>
                </a:cubicBezTo>
                <a:cubicBezTo>
                  <a:pt x="40613" y="942"/>
                  <a:pt x="40697" y="921"/>
                  <a:pt x="40801" y="921"/>
                </a:cubicBezTo>
                <a:cubicBezTo>
                  <a:pt x="40864" y="921"/>
                  <a:pt x="40948" y="921"/>
                  <a:pt x="41052" y="942"/>
                </a:cubicBezTo>
                <a:cubicBezTo>
                  <a:pt x="41366" y="1005"/>
                  <a:pt x="41659" y="1088"/>
                  <a:pt x="41952" y="1193"/>
                </a:cubicBezTo>
                <a:cubicBezTo>
                  <a:pt x="42182" y="1298"/>
                  <a:pt x="42433" y="1423"/>
                  <a:pt x="42684" y="1528"/>
                </a:cubicBezTo>
                <a:cubicBezTo>
                  <a:pt x="42831" y="1612"/>
                  <a:pt x="42956" y="1674"/>
                  <a:pt x="43124" y="1758"/>
                </a:cubicBezTo>
                <a:cubicBezTo>
                  <a:pt x="43249" y="1842"/>
                  <a:pt x="43417" y="1925"/>
                  <a:pt x="43563" y="1988"/>
                </a:cubicBezTo>
                <a:lnTo>
                  <a:pt x="44421" y="2386"/>
                </a:lnTo>
                <a:cubicBezTo>
                  <a:pt x="44735" y="2511"/>
                  <a:pt x="45049" y="2595"/>
                  <a:pt x="45363" y="2679"/>
                </a:cubicBezTo>
                <a:cubicBezTo>
                  <a:pt x="46053" y="2867"/>
                  <a:pt x="46723" y="2972"/>
                  <a:pt x="47413" y="3034"/>
                </a:cubicBezTo>
                <a:cubicBezTo>
                  <a:pt x="47748" y="3097"/>
                  <a:pt x="48125" y="3097"/>
                  <a:pt x="48459" y="3097"/>
                </a:cubicBezTo>
                <a:cubicBezTo>
                  <a:pt x="48794" y="3097"/>
                  <a:pt x="49129" y="3034"/>
                  <a:pt x="49485" y="2992"/>
                </a:cubicBezTo>
                <a:cubicBezTo>
                  <a:pt x="50070" y="2909"/>
                  <a:pt x="50677" y="2720"/>
                  <a:pt x="51263" y="2490"/>
                </a:cubicBezTo>
                <a:cubicBezTo>
                  <a:pt x="51619" y="2344"/>
                  <a:pt x="51954" y="2156"/>
                  <a:pt x="52330" y="1967"/>
                </a:cubicBezTo>
                <a:cubicBezTo>
                  <a:pt x="52749" y="1758"/>
                  <a:pt x="53167" y="1528"/>
                  <a:pt x="53607" y="1319"/>
                </a:cubicBezTo>
                <a:cubicBezTo>
                  <a:pt x="53690" y="1298"/>
                  <a:pt x="53795" y="1256"/>
                  <a:pt x="53879" y="1235"/>
                </a:cubicBezTo>
                <a:lnTo>
                  <a:pt x="54025" y="1235"/>
                </a:lnTo>
                <a:cubicBezTo>
                  <a:pt x="54151" y="1256"/>
                  <a:pt x="54255" y="1298"/>
                  <a:pt x="54402" y="1340"/>
                </a:cubicBezTo>
                <a:cubicBezTo>
                  <a:pt x="54778" y="1528"/>
                  <a:pt x="55134" y="1779"/>
                  <a:pt x="55490" y="2030"/>
                </a:cubicBezTo>
                <a:cubicBezTo>
                  <a:pt x="55866" y="2281"/>
                  <a:pt x="56243" y="2490"/>
                  <a:pt x="56640" y="2700"/>
                </a:cubicBezTo>
                <a:cubicBezTo>
                  <a:pt x="57038" y="2909"/>
                  <a:pt x="57456" y="3076"/>
                  <a:pt x="57875" y="3223"/>
                </a:cubicBezTo>
                <a:cubicBezTo>
                  <a:pt x="58335" y="3390"/>
                  <a:pt x="58837" y="3453"/>
                  <a:pt x="59340" y="3495"/>
                </a:cubicBezTo>
                <a:cubicBezTo>
                  <a:pt x="59396" y="3497"/>
                  <a:pt x="59453" y="3499"/>
                  <a:pt x="59510" y="3499"/>
                </a:cubicBezTo>
                <a:cubicBezTo>
                  <a:pt x="59892" y="3499"/>
                  <a:pt x="60272" y="3439"/>
                  <a:pt x="60637" y="3348"/>
                </a:cubicBezTo>
                <a:cubicBezTo>
                  <a:pt x="61013" y="3285"/>
                  <a:pt x="61369" y="3118"/>
                  <a:pt x="61725" y="2972"/>
                </a:cubicBezTo>
                <a:cubicBezTo>
                  <a:pt x="61871" y="2888"/>
                  <a:pt x="61997" y="2825"/>
                  <a:pt x="62164" y="2762"/>
                </a:cubicBezTo>
                <a:cubicBezTo>
                  <a:pt x="62269" y="2700"/>
                  <a:pt x="62353" y="2658"/>
                  <a:pt x="62457" y="2595"/>
                </a:cubicBezTo>
                <a:cubicBezTo>
                  <a:pt x="62583" y="2511"/>
                  <a:pt x="62729" y="2469"/>
                  <a:pt x="62876" y="2386"/>
                </a:cubicBezTo>
                <a:cubicBezTo>
                  <a:pt x="63566" y="2093"/>
                  <a:pt x="64298" y="1946"/>
                  <a:pt x="65073" y="1842"/>
                </a:cubicBezTo>
                <a:cubicBezTo>
                  <a:pt x="65449" y="1779"/>
                  <a:pt x="65868" y="1758"/>
                  <a:pt x="66286" y="1716"/>
                </a:cubicBezTo>
                <a:cubicBezTo>
                  <a:pt x="66642" y="1674"/>
                  <a:pt x="66998" y="1653"/>
                  <a:pt x="67332" y="1632"/>
                </a:cubicBezTo>
                <a:cubicBezTo>
                  <a:pt x="67918" y="1581"/>
                  <a:pt x="68517" y="1543"/>
                  <a:pt x="69108" y="1543"/>
                </a:cubicBezTo>
                <a:cubicBezTo>
                  <a:pt x="69235" y="1543"/>
                  <a:pt x="69362" y="1545"/>
                  <a:pt x="69488" y="1549"/>
                </a:cubicBezTo>
                <a:cubicBezTo>
                  <a:pt x="69780" y="1549"/>
                  <a:pt x="69990" y="1319"/>
                  <a:pt x="69990" y="1047"/>
                </a:cubicBezTo>
                <a:cubicBezTo>
                  <a:pt x="69990" y="795"/>
                  <a:pt x="69739" y="565"/>
                  <a:pt x="69488" y="565"/>
                </a:cubicBezTo>
                <a:cubicBezTo>
                  <a:pt x="68944" y="565"/>
                  <a:pt x="68379" y="607"/>
                  <a:pt x="67856" y="628"/>
                </a:cubicBezTo>
                <a:cubicBezTo>
                  <a:pt x="67437" y="837"/>
                  <a:pt x="67186" y="879"/>
                  <a:pt x="66914" y="879"/>
                </a:cubicBezTo>
                <a:cubicBezTo>
                  <a:pt x="66663" y="900"/>
                  <a:pt x="66433" y="900"/>
                  <a:pt x="66161" y="921"/>
                </a:cubicBezTo>
                <a:cubicBezTo>
                  <a:pt x="65826" y="942"/>
                  <a:pt x="65491" y="1005"/>
                  <a:pt x="65115" y="1026"/>
                </a:cubicBezTo>
                <a:cubicBezTo>
                  <a:pt x="64550" y="1088"/>
                  <a:pt x="63964" y="1193"/>
                  <a:pt x="63420" y="1319"/>
                </a:cubicBezTo>
                <a:cubicBezTo>
                  <a:pt x="62813" y="1465"/>
                  <a:pt x="62248" y="1674"/>
                  <a:pt x="61683" y="1967"/>
                </a:cubicBezTo>
                <a:cubicBezTo>
                  <a:pt x="61578" y="2030"/>
                  <a:pt x="61474" y="2093"/>
                  <a:pt x="61348" y="2135"/>
                </a:cubicBezTo>
                <a:cubicBezTo>
                  <a:pt x="61223" y="2176"/>
                  <a:pt x="61118" y="2239"/>
                  <a:pt x="60993" y="2281"/>
                </a:cubicBezTo>
                <a:cubicBezTo>
                  <a:pt x="60804" y="2365"/>
                  <a:pt x="60637" y="2407"/>
                  <a:pt x="60469" y="2469"/>
                </a:cubicBezTo>
                <a:cubicBezTo>
                  <a:pt x="60260" y="2511"/>
                  <a:pt x="60030" y="2574"/>
                  <a:pt x="59842" y="2595"/>
                </a:cubicBezTo>
                <a:cubicBezTo>
                  <a:pt x="59653" y="2616"/>
                  <a:pt x="59465" y="2616"/>
                  <a:pt x="59277" y="2616"/>
                </a:cubicBezTo>
                <a:cubicBezTo>
                  <a:pt x="59089" y="2616"/>
                  <a:pt x="58942" y="2595"/>
                  <a:pt x="58754" y="2595"/>
                </a:cubicBezTo>
                <a:cubicBezTo>
                  <a:pt x="58524" y="2574"/>
                  <a:pt x="58293" y="2511"/>
                  <a:pt x="58063" y="2448"/>
                </a:cubicBezTo>
                <a:cubicBezTo>
                  <a:pt x="57812" y="2365"/>
                  <a:pt x="57582" y="2281"/>
                  <a:pt x="57352" y="2176"/>
                </a:cubicBezTo>
                <a:cubicBezTo>
                  <a:pt x="56954" y="1988"/>
                  <a:pt x="56557" y="1779"/>
                  <a:pt x="56180" y="1570"/>
                </a:cubicBezTo>
                <a:cubicBezTo>
                  <a:pt x="55992" y="1465"/>
                  <a:pt x="55824" y="1360"/>
                  <a:pt x="55657" y="1235"/>
                </a:cubicBezTo>
                <a:lnTo>
                  <a:pt x="55029" y="837"/>
                </a:lnTo>
                <a:cubicBezTo>
                  <a:pt x="54862" y="733"/>
                  <a:pt x="54674" y="649"/>
                  <a:pt x="54506" y="586"/>
                </a:cubicBezTo>
                <a:cubicBezTo>
                  <a:pt x="54402" y="523"/>
                  <a:pt x="54255" y="503"/>
                  <a:pt x="54130" y="482"/>
                </a:cubicBezTo>
                <a:cubicBezTo>
                  <a:pt x="54004" y="440"/>
                  <a:pt x="53899" y="440"/>
                  <a:pt x="53774" y="419"/>
                </a:cubicBezTo>
                <a:cubicBezTo>
                  <a:pt x="53690" y="419"/>
                  <a:pt x="53607" y="419"/>
                  <a:pt x="53565" y="440"/>
                </a:cubicBezTo>
                <a:lnTo>
                  <a:pt x="53251" y="523"/>
                </a:lnTo>
                <a:cubicBezTo>
                  <a:pt x="53083" y="586"/>
                  <a:pt x="52937" y="649"/>
                  <a:pt x="52770" y="733"/>
                </a:cubicBezTo>
                <a:cubicBezTo>
                  <a:pt x="52456" y="900"/>
                  <a:pt x="52163" y="1047"/>
                  <a:pt x="51849" y="1214"/>
                </a:cubicBezTo>
                <a:cubicBezTo>
                  <a:pt x="51472" y="1423"/>
                  <a:pt x="51096" y="1612"/>
                  <a:pt x="50677" y="1779"/>
                </a:cubicBezTo>
                <a:cubicBezTo>
                  <a:pt x="50447" y="1884"/>
                  <a:pt x="50175" y="1967"/>
                  <a:pt x="49945" y="2051"/>
                </a:cubicBezTo>
                <a:cubicBezTo>
                  <a:pt x="49610" y="2156"/>
                  <a:pt x="49296" y="2197"/>
                  <a:pt x="48961" y="2260"/>
                </a:cubicBezTo>
                <a:cubicBezTo>
                  <a:pt x="48648" y="2302"/>
                  <a:pt x="48292" y="2302"/>
                  <a:pt x="47978" y="2344"/>
                </a:cubicBezTo>
                <a:cubicBezTo>
                  <a:pt x="47622" y="2344"/>
                  <a:pt x="47246" y="2302"/>
                  <a:pt x="46890" y="2260"/>
                </a:cubicBezTo>
                <a:cubicBezTo>
                  <a:pt x="46409" y="2176"/>
                  <a:pt x="45969" y="2093"/>
                  <a:pt x="45509" y="1988"/>
                </a:cubicBezTo>
                <a:cubicBezTo>
                  <a:pt x="45091" y="1884"/>
                  <a:pt x="44672" y="1758"/>
                  <a:pt x="44275" y="1612"/>
                </a:cubicBezTo>
                <a:cubicBezTo>
                  <a:pt x="43877" y="1423"/>
                  <a:pt x="43480" y="1235"/>
                  <a:pt x="43103" y="1026"/>
                </a:cubicBezTo>
                <a:cubicBezTo>
                  <a:pt x="42643" y="795"/>
                  <a:pt x="42203" y="565"/>
                  <a:pt x="41743" y="398"/>
                </a:cubicBezTo>
                <a:cubicBezTo>
                  <a:pt x="41555" y="314"/>
                  <a:pt x="41366" y="293"/>
                  <a:pt x="41157" y="251"/>
                </a:cubicBezTo>
                <a:cubicBezTo>
                  <a:pt x="40948" y="189"/>
                  <a:pt x="40718" y="189"/>
                  <a:pt x="40487" y="189"/>
                </a:cubicBezTo>
                <a:cubicBezTo>
                  <a:pt x="40236" y="189"/>
                  <a:pt x="40027" y="251"/>
                  <a:pt x="39797" y="293"/>
                </a:cubicBezTo>
                <a:cubicBezTo>
                  <a:pt x="39567" y="356"/>
                  <a:pt x="39358" y="461"/>
                  <a:pt x="39148" y="565"/>
                </a:cubicBezTo>
                <a:cubicBezTo>
                  <a:pt x="38646" y="816"/>
                  <a:pt x="38207" y="1151"/>
                  <a:pt x="37767" y="1507"/>
                </a:cubicBezTo>
                <a:lnTo>
                  <a:pt x="36972" y="2135"/>
                </a:lnTo>
                <a:cubicBezTo>
                  <a:pt x="36763" y="2281"/>
                  <a:pt x="36533" y="2469"/>
                  <a:pt x="36303" y="2616"/>
                </a:cubicBezTo>
                <a:cubicBezTo>
                  <a:pt x="36052" y="2783"/>
                  <a:pt x="35801" y="2909"/>
                  <a:pt x="35529" y="3034"/>
                </a:cubicBezTo>
                <a:cubicBezTo>
                  <a:pt x="35403" y="3097"/>
                  <a:pt x="35298" y="3139"/>
                  <a:pt x="35173" y="3181"/>
                </a:cubicBezTo>
                <a:cubicBezTo>
                  <a:pt x="35005" y="3223"/>
                  <a:pt x="34838" y="3244"/>
                  <a:pt x="34671" y="3285"/>
                </a:cubicBezTo>
                <a:lnTo>
                  <a:pt x="34315" y="3285"/>
                </a:lnTo>
                <a:cubicBezTo>
                  <a:pt x="34168" y="3244"/>
                  <a:pt x="34043" y="3202"/>
                  <a:pt x="33917" y="3139"/>
                </a:cubicBezTo>
                <a:cubicBezTo>
                  <a:pt x="33436" y="2909"/>
                  <a:pt x="32997" y="2616"/>
                  <a:pt x="32578" y="2302"/>
                </a:cubicBezTo>
                <a:cubicBezTo>
                  <a:pt x="32369" y="2156"/>
                  <a:pt x="32181" y="1988"/>
                  <a:pt x="32013" y="1821"/>
                </a:cubicBezTo>
                <a:cubicBezTo>
                  <a:pt x="31867" y="1674"/>
                  <a:pt x="31741" y="1570"/>
                  <a:pt x="31616" y="1444"/>
                </a:cubicBezTo>
                <a:cubicBezTo>
                  <a:pt x="31281" y="1130"/>
                  <a:pt x="30967" y="775"/>
                  <a:pt x="30591" y="482"/>
                </a:cubicBezTo>
                <a:cubicBezTo>
                  <a:pt x="30444" y="377"/>
                  <a:pt x="30277" y="272"/>
                  <a:pt x="30088" y="168"/>
                </a:cubicBezTo>
                <a:cubicBezTo>
                  <a:pt x="29984" y="105"/>
                  <a:pt x="29879" y="84"/>
                  <a:pt x="29775" y="63"/>
                </a:cubicBezTo>
                <a:cubicBezTo>
                  <a:pt x="29754" y="63"/>
                  <a:pt x="29712" y="42"/>
                  <a:pt x="29670" y="42"/>
                </a:cubicBezTo>
                <a:cubicBezTo>
                  <a:pt x="29607" y="42"/>
                  <a:pt x="29523" y="0"/>
                  <a:pt x="29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8" name="Google Shape;1478;p57">
            <a:extLst>
              <a:ext uri="{FF2B5EF4-FFF2-40B4-BE49-F238E27FC236}">
                <a16:creationId xmlns:a16="http://schemas.microsoft.com/office/drawing/2014/main" id="{32245401-A464-4B28-BBC9-953C9DDC03A6}"/>
              </a:ext>
            </a:extLst>
          </p:cNvPr>
          <p:cNvGrpSpPr/>
          <p:nvPr/>
        </p:nvGrpSpPr>
        <p:grpSpPr>
          <a:xfrm>
            <a:off x="841018" y="1554026"/>
            <a:ext cx="1356364" cy="1291820"/>
            <a:chOff x="1938604" y="1358625"/>
            <a:chExt cx="1232946" cy="1174275"/>
          </a:xfrm>
        </p:grpSpPr>
        <p:sp>
          <p:nvSpPr>
            <p:cNvPr id="1479" name="Google Shape;1479;p57">
              <a:extLst>
                <a:ext uri="{FF2B5EF4-FFF2-40B4-BE49-F238E27FC236}">
                  <a16:creationId xmlns:a16="http://schemas.microsoft.com/office/drawing/2014/main" id="{BC6AAD81-09E7-C17D-342A-9B74718206F0}"/>
                </a:ext>
              </a:extLst>
            </p:cNvPr>
            <p:cNvSpPr/>
            <p:nvPr/>
          </p:nvSpPr>
          <p:spPr>
            <a:xfrm>
              <a:off x="2024050" y="1377375"/>
              <a:ext cx="1147500" cy="1155525"/>
            </a:xfrm>
            <a:custGeom>
              <a:avLst/>
              <a:gdLst/>
              <a:ahLst/>
              <a:cxnLst/>
              <a:rect l="l" t="t" r="r" b="b"/>
              <a:pathLst>
                <a:path w="45900" h="46221" extrusionOk="0">
                  <a:moveTo>
                    <a:pt x="43506" y="1"/>
                  </a:moveTo>
                  <a:lnTo>
                    <a:pt x="1" y="2704"/>
                  </a:lnTo>
                  <a:lnTo>
                    <a:pt x="2715" y="46221"/>
                  </a:lnTo>
                  <a:lnTo>
                    <a:pt x="41029" y="43828"/>
                  </a:lnTo>
                  <a:lnTo>
                    <a:pt x="45899" y="38303"/>
                  </a:lnTo>
                  <a:lnTo>
                    <a:pt x="43506"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7">
              <a:extLst>
                <a:ext uri="{FF2B5EF4-FFF2-40B4-BE49-F238E27FC236}">
                  <a16:creationId xmlns:a16="http://schemas.microsoft.com/office/drawing/2014/main" id="{D40BE574-5DAB-25BF-041E-B35B6B4A7901}"/>
                </a:ext>
              </a:extLst>
            </p:cNvPr>
            <p:cNvSpPr/>
            <p:nvPr/>
          </p:nvSpPr>
          <p:spPr>
            <a:xfrm>
              <a:off x="2005600" y="1358625"/>
              <a:ext cx="1147475" cy="1155825"/>
            </a:xfrm>
            <a:custGeom>
              <a:avLst/>
              <a:gdLst/>
              <a:ahLst/>
              <a:cxnLst/>
              <a:rect l="l" t="t" r="r" b="b"/>
              <a:pathLst>
                <a:path w="45899" h="46233" extrusionOk="0">
                  <a:moveTo>
                    <a:pt x="43494" y="1"/>
                  </a:moveTo>
                  <a:lnTo>
                    <a:pt x="0" y="2715"/>
                  </a:lnTo>
                  <a:lnTo>
                    <a:pt x="2703" y="46233"/>
                  </a:lnTo>
                  <a:lnTo>
                    <a:pt x="41029" y="43828"/>
                  </a:lnTo>
                  <a:lnTo>
                    <a:pt x="45899" y="38315"/>
                  </a:lnTo>
                  <a:lnTo>
                    <a:pt x="43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7">
              <a:extLst>
                <a:ext uri="{FF2B5EF4-FFF2-40B4-BE49-F238E27FC236}">
                  <a16:creationId xmlns:a16="http://schemas.microsoft.com/office/drawing/2014/main" id="{53F17AC0-BDBC-D249-14F7-A7EC1FC8F2BC}"/>
                </a:ext>
              </a:extLst>
            </p:cNvPr>
            <p:cNvSpPr/>
            <p:nvPr/>
          </p:nvSpPr>
          <p:spPr>
            <a:xfrm>
              <a:off x="3022975" y="2316475"/>
              <a:ext cx="130100" cy="137850"/>
            </a:xfrm>
            <a:custGeom>
              <a:avLst/>
              <a:gdLst/>
              <a:ahLst/>
              <a:cxnLst/>
              <a:rect l="l" t="t" r="r" b="b"/>
              <a:pathLst>
                <a:path w="5204" h="5514" extrusionOk="0">
                  <a:moveTo>
                    <a:pt x="5204" y="1"/>
                  </a:moveTo>
                  <a:lnTo>
                    <a:pt x="1" y="322"/>
                  </a:lnTo>
                  <a:lnTo>
                    <a:pt x="334" y="5514"/>
                  </a:lnTo>
                  <a:lnTo>
                    <a:pt x="5204" y="1"/>
                  </a:lnTo>
                  <a:close/>
                </a:path>
              </a:pathLst>
            </a:custGeom>
            <a:solidFill>
              <a:srgbClr val="FF7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7">
              <a:extLst>
                <a:ext uri="{FF2B5EF4-FFF2-40B4-BE49-F238E27FC236}">
                  <a16:creationId xmlns:a16="http://schemas.microsoft.com/office/drawing/2014/main" id="{453094D3-5B4E-30E6-C913-72D3FF6DA9CC}"/>
                </a:ext>
              </a:extLst>
            </p:cNvPr>
            <p:cNvSpPr/>
            <p:nvPr/>
          </p:nvSpPr>
          <p:spPr>
            <a:xfrm>
              <a:off x="1938604" y="1600218"/>
              <a:ext cx="178901" cy="474175"/>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57">
            <a:extLst>
              <a:ext uri="{FF2B5EF4-FFF2-40B4-BE49-F238E27FC236}">
                <a16:creationId xmlns:a16="http://schemas.microsoft.com/office/drawing/2014/main" id="{2E7BC936-DE2E-B633-618C-52984462FFE3}"/>
              </a:ext>
            </a:extLst>
          </p:cNvPr>
          <p:cNvGrpSpPr/>
          <p:nvPr/>
        </p:nvGrpSpPr>
        <p:grpSpPr>
          <a:xfrm>
            <a:off x="2707924" y="2032572"/>
            <a:ext cx="1259755" cy="1339942"/>
            <a:chOff x="2202650" y="2939175"/>
            <a:chExt cx="1146900" cy="1220125"/>
          </a:xfrm>
        </p:grpSpPr>
        <p:sp>
          <p:nvSpPr>
            <p:cNvPr id="1484" name="Google Shape;1484;p57">
              <a:extLst>
                <a:ext uri="{FF2B5EF4-FFF2-40B4-BE49-F238E27FC236}">
                  <a16:creationId xmlns:a16="http://schemas.microsoft.com/office/drawing/2014/main" id="{7714EE3A-AF38-7530-A62A-5F7F8957AC40}"/>
                </a:ext>
              </a:extLst>
            </p:cNvPr>
            <p:cNvSpPr/>
            <p:nvPr/>
          </p:nvSpPr>
          <p:spPr>
            <a:xfrm>
              <a:off x="2221400" y="3024300"/>
              <a:ext cx="1128150" cy="1135000"/>
            </a:xfrm>
            <a:custGeom>
              <a:avLst/>
              <a:gdLst/>
              <a:ahLst/>
              <a:cxnLst/>
              <a:rect l="l" t="t" r="r" b="b"/>
              <a:pathLst>
                <a:path w="45126" h="45400" extrusionOk="0">
                  <a:moveTo>
                    <a:pt x="1572" y="1"/>
                  </a:moveTo>
                  <a:lnTo>
                    <a:pt x="0" y="37506"/>
                  </a:lnTo>
                  <a:lnTo>
                    <a:pt x="6096" y="43816"/>
                  </a:lnTo>
                  <a:lnTo>
                    <a:pt x="43291" y="45399"/>
                  </a:lnTo>
                  <a:lnTo>
                    <a:pt x="45125" y="1835"/>
                  </a:lnTo>
                  <a:lnTo>
                    <a:pt x="157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7">
              <a:extLst>
                <a:ext uri="{FF2B5EF4-FFF2-40B4-BE49-F238E27FC236}">
                  <a16:creationId xmlns:a16="http://schemas.microsoft.com/office/drawing/2014/main" id="{6CC8933D-5EAC-4473-C654-55E24CBFB9F5}"/>
                </a:ext>
              </a:extLst>
            </p:cNvPr>
            <p:cNvSpPr/>
            <p:nvPr/>
          </p:nvSpPr>
          <p:spPr>
            <a:xfrm>
              <a:off x="2202650" y="3005850"/>
              <a:ext cx="1128125" cy="1134700"/>
            </a:xfrm>
            <a:custGeom>
              <a:avLst/>
              <a:gdLst/>
              <a:ahLst/>
              <a:cxnLst/>
              <a:rect l="l" t="t" r="r" b="b"/>
              <a:pathLst>
                <a:path w="45125" h="45388" extrusionOk="0">
                  <a:moveTo>
                    <a:pt x="1584" y="1"/>
                  </a:moveTo>
                  <a:lnTo>
                    <a:pt x="0" y="37505"/>
                  </a:lnTo>
                  <a:lnTo>
                    <a:pt x="6108" y="43816"/>
                  </a:lnTo>
                  <a:lnTo>
                    <a:pt x="43291" y="45387"/>
                  </a:lnTo>
                  <a:lnTo>
                    <a:pt x="45125" y="1834"/>
                  </a:lnTo>
                  <a:lnTo>
                    <a:pt x="1584" y="1"/>
                  </a:lnTo>
                  <a:close/>
                </a:path>
              </a:pathLst>
            </a:custGeom>
            <a:solidFill>
              <a:srgbClr val="58C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7">
              <a:extLst>
                <a:ext uri="{FF2B5EF4-FFF2-40B4-BE49-F238E27FC236}">
                  <a16:creationId xmlns:a16="http://schemas.microsoft.com/office/drawing/2014/main" id="{010662DF-94E7-3BFD-F6F1-F547B2CD648E}"/>
                </a:ext>
              </a:extLst>
            </p:cNvPr>
            <p:cNvSpPr/>
            <p:nvPr/>
          </p:nvSpPr>
          <p:spPr>
            <a:xfrm>
              <a:off x="2202650" y="3943475"/>
              <a:ext cx="159275" cy="157775"/>
            </a:xfrm>
            <a:custGeom>
              <a:avLst/>
              <a:gdLst/>
              <a:ahLst/>
              <a:cxnLst/>
              <a:rect l="l" t="t" r="r" b="b"/>
              <a:pathLst>
                <a:path w="6371" h="6311" extrusionOk="0">
                  <a:moveTo>
                    <a:pt x="0" y="0"/>
                  </a:moveTo>
                  <a:lnTo>
                    <a:pt x="6108" y="6311"/>
                  </a:lnTo>
                  <a:lnTo>
                    <a:pt x="6370" y="262"/>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7">
              <a:extLst>
                <a:ext uri="{FF2B5EF4-FFF2-40B4-BE49-F238E27FC236}">
                  <a16:creationId xmlns:a16="http://schemas.microsoft.com/office/drawing/2014/main" id="{B8C71F41-029B-4506-1023-25383B9603CE}"/>
                </a:ext>
              </a:extLst>
            </p:cNvPr>
            <p:cNvSpPr/>
            <p:nvPr/>
          </p:nvSpPr>
          <p:spPr>
            <a:xfrm>
              <a:off x="2625319" y="2939175"/>
              <a:ext cx="551875" cy="187905"/>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BA9EC5">
                <a:alpha val="7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8" name="Google Shape;1488;p57">
            <a:extLst>
              <a:ext uri="{FF2B5EF4-FFF2-40B4-BE49-F238E27FC236}">
                <a16:creationId xmlns:a16="http://schemas.microsoft.com/office/drawing/2014/main" id="{17B1FF31-CD89-43F6-B67D-9F0DF907C741}"/>
              </a:ext>
            </a:extLst>
          </p:cNvPr>
          <p:cNvGrpSpPr/>
          <p:nvPr/>
        </p:nvGrpSpPr>
        <p:grpSpPr>
          <a:xfrm rot="-279165">
            <a:off x="6975858" y="1904007"/>
            <a:ext cx="1259778" cy="1339957"/>
            <a:chOff x="2202650" y="2939175"/>
            <a:chExt cx="1146900" cy="1220125"/>
          </a:xfrm>
        </p:grpSpPr>
        <p:sp>
          <p:nvSpPr>
            <p:cNvPr id="1489" name="Google Shape;1489;p57">
              <a:extLst>
                <a:ext uri="{FF2B5EF4-FFF2-40B4-BE49-F238E27FC236}">
                  <a16:creationId xmlns:a16="http://schemas.microsoft.com/office/drawing/2014/main" id="{FC41300E-D6A7-E42E-B590-E5256A9CB710}"/>
                </a:ext>
              </a:extLst>
            </p:cNvPr>
            <p:cNvSpPr/>
            <p:nvPr/>
          </p:nvSpPr>
          <p:spPr>
            <a:xfrm>
              <a:off x="2221400" y="3024300"/>
              <a:ext cx="1128150" cy="1135000"/>
            </a:xfrm>
            <a:custGeom>
              <a:avLst/>
              <a:gdLst/>
              <a:ahLst/>
              <a:cxnLst/>
              <a:rect l="l" t="t" r="r" b="b"/>
              <a:pathLst>
                <a:path w="45126" h="45400" extrusionOk="0">
                  <a:moveTo>
                    <a:pt x="1572" y="1"/>
                  </a:moveTo>
                  <a:lnTo>
                    <a:pt x="0" y="37506"/>
                  </a:lnTo>
                  <a:lnTo>
                    <a:pt x="6096" y="43816"/>
                  </a:lnTo>
                  <a:lnTo>
                    <a:pt x="43291" y="45399"/>
                  </a:lnTo>
                  <a:lnTo>
                    <a:pt x="45125" y="1835"/>
                  </a:lnTo>
                  <a:lnTo>
                    <a:pt x="157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7">
              <a:extLst>
                <a:ext uri="{FF2B5EF4-FFF2-40B4-BE49-F238E27FC236}">
                  <a16:creationId xmlns:a16="http://schemas.microsoft.com/office/drawing/2014/main" id="{A7862DCE-C08E-3FA5-B602-3D13FE8BAD69}"/>
                </a:ext>
              </a:extLst>
            </p:cNvPr>
            <p:cNvSpPr/>
            <p:nvPr/>
          </p:nvSpPr>
          <p:spPr>
            <a:xfrm>
              <a:off x="2202650" y="3005850"/>
              <a:ext cx="1128125" cy="1134700"/>
            </a:xfrm>
            <a:custGeom>
              <a:avLst/>
              <a:gdLst/>
              <a:ahLst/>
              <a:cxnLst/>
              <a:rect l="l" t="t" r="r" b="b"/>
              <a:pathLst>
                <a:path w="45125" h="45388" extrusionOk="0">
                  <a:moveTo>
                    <a:pt x="1584" y="1"/>
                  </a:moveTo>
                  <a:lnTo>
                    <a:pt x="0" y="37505"/>
                  </a:lnTo>
                  <a:lnTo>
                    <a:pt x="6108" y="43816"/>
                  </a:lnTo>
                  <a:lnTo>
                    <a:pt x="43291" y="45387"/>
                  </a:lnTo>
                  <a:lnTo>
                    <a:pt x="45125" y="1834"/>
                  </a:lnTo>
                  <a:lnTo>
                    <a:pt x="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7">
              <a:extLst>
                <a:ext uri="{FF2B5EF4-FFF2-40B4-BE49-F238E27FC236}">
                  <a16:creationId xmlns:a16="http://schemas.microsoft.com/office/drawing/2014/main" id="{0EEF1AE8-6B6E-6CFC-48B0-F1A2CD371C86}"/>
                </a:ext>
              </a:extLst>
            </p:cNvPr>
            <p:cNvSpPr/>
            <p:nvPr/>
          </p:nvSpPr>
          <p:spPr>
            <a:xfrm>
              <a:off x="2202650" y="3943475"/>
              <a:ext cx="159275" cy="157775"/>
            </a:xfrm>
            <a:custGeom>
              <a:avLst/>
              <a:gdLst/>
              <a:ahLst/>
              <a:cxnLst/>
              <a:rect l="l" t="t" r="r" b="b"/>
              <a:pathLst>
                <a:path w="6371" h="6311" extrusionOk="0">
                  <a:moveTo>
                    <a:pt x="0" y="0"/>
                  </a:moveTo>
                  <a:lnTo>
                    <a:pt x="6108" y="6311"/>
                  </a:lnTo>
                  <a:lnTo>
                    <a:pt x="6370" y="262"/>
                  </a:lnTo>
                  <a:lnTo>
                    <a:pt x="0" y="0"/>
                  </a:lnTo>
                  <a:close/>
                </a:path>
              </a:pathLst>
            </a:cu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7">
              <a:extLst>
                <a:ext uri="{FF2B5EF4-FFF2-40B4-BE49-F238E27FC236}">
                  <a16:creationId xmlns:a16="http://schemas.microsoft.com/office/drawing/2014/main" id="{DB855D13-94AF-F390-D429-8FF41F1D7722}"/>
                </a:ext>
              </a:extLst>
            </p:cNvPr>
            <p:cNvSpPr/>
            <p:nvPr/>
          </p:nvSpPr>
          <p:spPr>
            <a:xfrm>
              <a:off x="2625319" y="2939175"/>
              <a:ext cx="551875" cy="187905"/>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p57">
            <a:extLst>
              <a:ext uri="{FF2B5EF4-FFF2-40B4-BE49-F238E27FC236}">
                <a16:creationId xmlns:a16="http://schemas.microsoft.com/office/drawing/2014/main" id="{03E490FC-58E5-9F8B-90C7-FDCDE04EC5D2}"/>
              </a:ext>
            </a:extLst>
          </p:cNvPr>
          <p:cNvGrpSpPr/>
          <p:nvPr/>
        </p:nvGrpSpPr>
        <p:grpSpPr>
          <a:xfrm rot="-161392">
            <a:off x="5156175" y="1416393"/>
            <a:ext cx="1304308" cy="1303882"/>
            <a:chOff x="5448300" y="1526500"/>
            <a:chExt cx="1154925" cy="1154650"/>
          </a:xfrm>
        </p:grpSpPr>
        <p:sp>
          <p:nvSpPr>
            <p:cNvPr id="1494" name="Google Shape;1494;p57">
              <a:extLst>
                <a:ext uri="{FF2B5EF4-FFF2-40B4-BE49-F238E27FC236}">
                  <a16:creationId xmlns:a16="http://schemas.microsoft.com/office/drawing/2014/main" id="{BF2056F2-9238-5A3C-12BE-482B7B275050}"/>
                </a:ext>
              </a:extLst>
            </p:cNvPr>
            <p:cNvSpPr/>
            <p:nvPr/>
          </p:nvSpPr>
          <p:spPr>
            <a:xfrm>
              <a:off x="5466750" y="1544975"/>
              <a:ext cx="1136475" cy="1136175"/>
            </a:xfrm>
            <a:custGeom>
              <a:avLst/>
              <a:gdLst/>
              <a:ahLst/>
              <a:cxnLst/>
              <a:rect l="l" t="t" r="r" b="b"/>
              <a:pathLst>
                <a:path w="45459" h="45447" extrusionOk="0">
                  <a:moveTo>
                    <a:pt x="4132" y="11370"/>
                  </a:moveTo>
                  <a:cubicBezTo>
                    <a:pt x="4882" y="11370"/>
                    <a:pt x="5501" y="11990"/>
                    <a:pt x="5501" y="12740"/>
                  </a:cubicBezTo>
                  <a:cubicBezTo>
                    <a:pt x="5501" y="13502"/>
                    <a:pt x="4882" y="14109"/>
                    <a:pt x="4132" y="14109"/>
                  </a:cubicBezTo>
                  <a:cubicBezTo>
                    <a:pt x="3370" y="14109"/>
                    <a:pt x="2762" y="13502"/>
                    <a:pt x="2762" y="12740"/>
                  </a:cubicBezTo>
                  <a:cubicBezTo>
                    <a:pt x="2762" y="11990"/>
                    <a:pt x="3370" y="11370"/>
                    <a:pt x="4132" y="11370"/>
                  </a:cubicBezTo>
                  <a:close/>
                  <a:moveTo>
                    <a:pt x="3334" y="29563"/>
                  </a:moveTo>
                  <a:cubicBezTo>
                    <a:pt x="4084" y="29563"/>
                    <a:pt x="4703" y="30170"/>
                    <a:pt x="4703" y="30932"/>
                  </a:cubicBezTo>
                  <a:cubicBezTo>
                    <a:pt x="4703" y="31694"/>
                    <a:pt x="4096" y="32302"/>
                    <a:pt x="3334" y="32302"/>
                  </a:cubicBezTo>
                  <a:cubicBezTo>
                    <a:pt x="2584" y="32302"/>
                    <a:pt x="1965" y="31694"/>
                    <a:pt x="1965" y="30932"/>
                  </a:cubicBezTo>
                  <a:cubicBezTo>
                    <a:pt x="1965" y="30170"/>
                    <a:pt x="2584" y="29563"/>
                    <a:pt x="3334" y="29563"/>
                  </a:cubicBezTo>
                  <a:close/>
                  <a:moveTo>
                    <a:pt x="1893" y="0"/>
                  </a:moveTo>
                  <a:lnTo>
                    <a:pt x="0" y="43565"/>
                  </a:lnTo>
                  <a:lnTo>
                    <a:pt x="43565" y="45446"/>
                  </a:lnTo>
                  <a:lnTo>
                    <a:pt x="45458" y="1893"/>
                  </a:lnTo>
                  <a:lnTo>
                    <a:pt x="1893" y="0"/>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7">
              <a:extLst>
                <a:ext uri="{FF2B5EF4-FFF2-40B4-BE49-F238E27FC236}">
                  <a16:creationId xmlns:a16="http://schemas.microsoft.com/office/drawing/2014/main" id="{0E10D64D-2E47-5098-9EB2-A71AB533DBFF}"/>
                </a:ext>
              </a:extLst>
            </p:cNvPr>
            <p:cNvSpPr/>
            <p:nvPr/>
          </p:nvSpPr>
          <p:spPr>
            <a:xfrm>
              <a:off x="5448300" y="1526500"/>
              <a:ext cx="1136175" cy="1135875"/>
            </a:xfrm>
            <a:custGeom>
              <a:avLst/>
              <a:gdLst/>
              <a:ahLst/>
              <a:cxnLst/>
              <a:rect l="l" t="t" r="r" b="b"/>
              <a:pathLst>
                <a:path w="45447" h="45435" extrusionOk="0">
                  <a:moveTo>
                    <a:pt x="4120" y="11371"/>
                  </a:moveTo>
                  <a:cubicBezTo>
                    <a:pt x="4882" y="11371"/>
                    <a:pt x="5489" y="11978"/>
                    <a:pt x="5489" y="12740"/>
                  </a:cubicBezTo>
                  <a:cubicBezTo>
                    <a:pt x="5489" y="13502"/>
                    <a:pt x="4882" y="14110"/>
                    <a:pt x="4120" y="14110"/>
                  </a:cubicBezTo>
                  <a:cubicBezTo>
                    <a:pt x="3358" y="14110"/>
                    <a:pt x="2750" y="13491"/>
                    <a:pt x="2750" y="12740"/>
                  </a:cubicBezTo>
                  <a:cubicBezTo>
                    <a:pt x="2750" y="11978"/>
                    <a:pt x="3358" y="11371"/>
                    <a:pt x="4120" y="11371"/>
                  </a:cubicBezTo>
                  <a:close/>
                  <a:moveTo>
                    <a:pt x="3334" y="29552"/>
                  </a:moveTo>
                  <a:cubicBezTo>
                    <a:pt x="4072" y="29552"/>
                    <a:pt x="4703" y="30171"/>
                    <a:pt x="4703" y="30921"/>
                  </a:cubicBezTo>
                  <a:cubicBezTo>
                    <a:pt x="4703" y="31683"/>
                    <a:pt x="4096" y="32291"/>
                    <a:pt x="3334" y="32291"/>
                  </a:cubicBezTo>
                  <a:cubicBezTo>
                    <a:pt x="2572" y="32291"/>
                    <a:pt x="1965" y="31683"/>
                    <a:pt x="1965" y="30921"/>
                  </a:cubicBezTo>
                  <a:cubicBezTo>
                    <a:pt x="1965" y="30171"/>
                    <a:pt x="2572" y="29552"/>
                    <a:pt x="3334" y="29552"/>
                  </a:cubicBezTo>
                  <a:close/>
                  <a:moveTo>
                    <a:pt x="1893" y="1"/>
                  </a:moveTo>
                  <a:lnTo>
                    <a:pt x="0" y="43566"/>
                  </a:lnTo>
                  <a:lnTo>
                    <a:pt x="43565" y="45435"/>
                  </a:lnTo>
                  <a:lnTo>
                    <a:pt x="45446" y="1882"/>
                  </a:lnTo>
                  <a:lnTo>
                    <a:pt x="18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7">
              <a:extLst>
                <a:ext uri="{FF2B5EF4-FFF2-40B4-BE49-F238E27FC236}">
                  <a16:creationId xmlns:a16="http://schemas.microsoft.com/office/drawing/2014/main" id="{4267F291-213E-28C6-5407-27E3DAE09AFB}"/>
                </a:ext>
              </a:extLst>
            </p:cNvPr>
            <p:cNvSpPr/>
            <p:nvPr/>
          </p:nvSpPr>
          <p:spPr>
            <a:xfrm>
              <a:off x="5448300" y="1526800"/>
              <a:ext cx="185750" cy="1094800"/>
            </a:xfrm>
            <a:custGeom>
              <a:avLst/>
              <a:gdLst/>
              <a:ahLst/>
              <a:cxnLst/>
              <a:rect l="l" t="t" r="r" b="b"/>
              <a:pathLst>
                <a:path w="7430" h="43792" extrusionOk="0">
                  <a:moveTo>
                    <a:pt x="4120" y="11359"/>
                  </a:moveTo>
                  <a:cubicBezTo>
                    <a:pt x="4882" y="11359"/>
                    <a:pt x="5489" y="11966"/>
                    <a:pt x="5489" y="12728"/>
                  </a:cubicBezTo>
                  <a:cubicBezTo>
                    <a:pt x="5489" y="13490"/>
                    <a:pt x="4882" y="14098"/>
                    <a:pt x="4120" y="14098"/>
                  </a:cubicBezTo>
                  <a:cubicBezTo>
                    <a:pt x="3358" y="14098"/>
                    <a:pt x="2750" y="13479"/>
                    <a:pt x="2750" y="12728"/>
                  </a:cubicBezTo>
                  <a:cubicBezTo>
                    <a:pt x="2750" y="11966"/>
                    <a:pt x="3358" y="11359"/>
                    <a:pt x="4120" y="11359"/>
                  </a:cubicBezTo>
                  <a:close/>
                  <a:moveTo>
                    <a:pt x="3334" y="29540"/>
                  </a:moveTo>
                  <a:cubicBezTo>
                    <a:pt x="4072" y="29540"/>
                    <a:pt x="4703" y="30159"/>
                    <a:pt x="4703" y="30909"/>
                  </a:cubicBezTo>
                  <a:cubicBezTo>
                    <a:pt x="4703" y="31671"/>
                    <a:pt x="4096" y="32279"/>
                    <a:pt x="3334" y="32279"/>
                  </a:cubicBezTo>
                  <a:cubicBezTo>
                    <a:pt x="2572" y="32279"/>
                    <a:pt x="1965" y="31671"/>
                    <a:pt x="1965" y="30909"/>
                  </a:cubicBezTo>
                  <a:cubicBezTo>
                    <a:pt x="1965" y="30159"/>
                    <a:pt x="2572" y="29540"/>
                    <a:pt x="3334" y="29540"/>
                  </a:cubicBezTo>
                  <a:close/>
                  <a:moveTo>
                    <a:pt x="1893" y="1"/>
                  </a:moveTo>
                  <a:lnTo>
                    <a:pt x="0" y="43554"/>
                  </a:lnTo>
                  <a:lnTo>
                    <a:pt x="5536" y="43792"/>
                  </a:lnTo>
                  <a:lnTo>
                    <a:pt x="7430" y="239"/>
                  </a:lnTo>
                  <a:lnTo>
                    <a:pt x="1893" y="1"/>
                  </a:lnTo>
                  <a:close/>
                </a:path>
              </a:pathLst>
            </a:custGeom>
            <a:solidFill>
              <a:srgbClr val="AD91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7" name="Google Shape;1497;p57">
            <a:extLst>
              <a:ext uri="{FF2B5EF4-FFF2-40B4-BE49-F238E27FC236}">
                <a16:creationId xmlns:a16="http://schemas.microsoft.com/office/drawing/2014/main" id="{C12CAAE3-26C7-665C-1F8A-30E8C35585AE}"/>
              </a:ext>
            </a:extLst>
          </p:cNvPr>
          <p:cNvSpPr txBox="1"/>
          <p:nvPr/>
        </p:nvSpPr>
        <p:spPr>
          <a:xfrm>
            <a:off x="967493" y="1948297"/>
            <a:ext cx="1147200" cy="42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rgbClr val="2F1932"/>
                </a:solidFill>
                <a:latin typeface="Delius"/>
                <a:ea typeface="Delius"/>
                <a:cs typeface="Delius"/>
                <a:sym typeface="Delius"/>
              </a:rPr>
              <a:t>2009</a:t>
            </a:r>
          </a:p>
        </p:txBody>
      </p:sp>
      <p:sp>
        <p:nvSpPr>
          <p:cNvPr id="1498" name="Google Shape;1498;p57">
            <a:extLst>
              <a:ext uri="{FF2B5EF4-FFF2-40B4-BE49-F238E27FC236}">
                <a16:creationId xmlns:a16="http://schemas.microsoft.com/office/drawing/2014/main" id="{ED517166-85B3-8975-9E5F-48F165B5C8AD}"/>
              </a:ext>
            </a:extLst>
          </p:cNvPr>
          <p:cNvSpPr txBox="1"/>
          <p:nvPr/>
        </p:nvSpPr>
        <p:spPr>
          <a:xfrm>
            <a:off x="2769912" y="2472691"/>
            <a:ext cx="1147200" cy="42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000" b="1" dirty="0">
                <a:solidFill>
                  <a:srgbClr val="2F1932"/>
                </a:solidFill>
                <a:latin typeface="Delius"/>
                <a:ea typeface="Delius"/>
                <a:cs typeface="Delius"/>
                <a:sym typeface="Delius"/>
              </a:rPr>
              <a:t>2009</a:t>
            </a:r>
            <a:endParaRPr sz="2000" b="1" dirty="0">
              <a:solidFill>
                <a:srgbClr val="2F1932"/>
              </a:solidFill>
              <a:latin typeface="Delius"/>
              <a:ea typeface="Delius"/>
              <a:cs typeface="Delius"/>
              <a:sym typeface="Delius"/>
            </a:endParaRPr>
          </a:p>
        </p:txBody>
      </p:sp>
      <p:sp>
        <p:nvSpPr>
          <p:cNvPr id="1499" name="Google Shape;1499;p57">
            <a:extLst>
              <a:ext uri="{FF2B5EF4-FFF2-40B4-BE49-F238E27FC236}">
                <a16:creationId xmlns:a16="http://schemas.microsoft.com/office/drawing/2014/main" id="{122B5692-012F-499E-3620-202F1AF3D27A}"/>
              </a:ext>
            </a:extLst>
          </p:cNvPr>
          <p:cNvSpPr txBox="1"/>
          <p:nvPr/>
        </p:nvSpPr>
        <p:spPr>
          <a:xfrm>
            <a:off x="5273925" y="1804038"/>
            <a:ext cx="1147200" cy="42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rgbClr val="2F1932"/>
                </a:solidFill>
                <a:latin typeface="Delius"/>
                <a:ea typeface="Delius"/>
                <a:cs typeface="Delius"/>
                <a:sym typeface="Delius"/>
              </a:rPr>
              <a:t>2013</a:t>
            </a:r>
            <a:endParaRPr sz="2000" b="1" dirty="0">
              <a:solidFill>
                <a:srgbClr val="2F1932"/>
              </a:solidFill>
              <a:latin typeface="Delius"/>
              <a:ea typeface="Delius"/>
              <a:cs typeface="Delius"/>
              <a:sym typeface="Delius"/>
            </a:endParaRPr>
          </a:p>
        </p:txBody>
      </p:sp>
      <p:sp>
        <p:nvSpPr>
          <p:cNvPr id="1500" name="Google Shape;1500;p57">
            <a:extLst>
              <a:ext uri="{FF2B5EF4-FFF2-40B4-BE49-F238E27FC236}">
                <a16:creationId xmlns:a16="http://schemas.microsoft.com/office/drawing/2014/main" id="{A7B21723-4368-6E23-FE1D-F10F0C7D526D}"/>
              </a:ext>
            </a:extLst>
          </p:cNvPr>
          <p:cNvSpPr txBox="1"/>
          <p:nvPr/>
        </p:nvSpPr>
        <p:spPr>
          <a:xfrm>
            <a:off x="6942720" y="2386916"/>
            <a:ext cx="1307707" cy="4589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600" b="1" dirty="0">
                <a:solidFill>
                  <a:srgbClr val="2F1932"/>
                </a:solidFill>
                <a:latin typeface="Delius"/>
                <a:ea typeface="Delius"/>
                <a:cs typeface="Delius"/>
                <a:sym typeface="Delius"/>
              </a:rPr>
              <a:t>A</a:t>
            </a:r>
            <a:r>
              <a:rPr lang="en" sz="1600" b="1" dirty="0">
                <a:solidFill>
                  <a:srgbClr val="2F1932"/>
                </a:solidFill>
                <a:latin typeface="Delius"/>
                <a:ea typeface="Delius"/>
                <a:cs typeface="Delius"/>
                <a:sym typeface="Delius"/>
              </a:rPr>
              <a:t>ujourd’hui</a:t>
            </a:r>
            <a:endParaRPr sz="1600" b="1" dirty="0">
              <a:solidFill>
                <a:srgbClr val="2F1932"/>
              </a:solidFill>
              <a:latin typeface="Delius"/>
              <a:ea typeface="Delius"/>
              <a:cs typeface="Delius"/>
              <a:sym typeface="Delius"/>
            </a:endParaRPr>
          </a:p>
        </p:txBody>
      </p:sp>
      <p:sp>
        <p:nvSpPr>
          <p:cNvPr id="1502" name="Google Shape;1502;p57">
            <a:extLst>
              <a:ext uri="{FF2B5EF4-FFF2-40B4-BE49-F238E27FC236}">
                <a16:creationId xmlns:a16="http://schemas.microsoft.com/office/drawing/2014/main" id="{B547F47A-C293-5F93-3969-71797F8B7568}"/>
              </a:ext>
            </a:extLst>
          </p:cNvPr>
          <p:cNvSpPr txBox="1"/>
          <p:nvPr/>
        </p:nvSpPr>
        <p:spPr>
          <a:xfrm>
            <a:off x="713100" y="3308837"/>
            <a:ext cx="1608300" cy="84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dirty="0">
                <a:solidFill>
                  <a:schemeClr val="dk1"/>
                </a:solidFill>
                <a:latin typeface="Nunito"/>
                <a:ea typeface="Nunito"/>
                <a:cs typeface="Nunito"/>
                <a:sym typeface="Nunito"/>
              </a:rPr>
              <a:t>Académies régionales d'éducation et de formation </a:t>
            </a:r>
            <a:endParaRPr lang="en-US" dirty="0">
              <a:solidFill>
                <a:schemeClr val="dk1"/>
              </a:solidFill>
              <a:latin typeface="Nunito"/>
              <a:ea typeface="Nunito"/>
              <a:cs typeface="Nunito"/>
              <a:sym typeface="Nunito"/>
            </a:endParaRPr>
          </a:p>
          <a:p>
            <a:pPr marL="0" lvl="0" indent="0" algn="ctr" rtl="0">
              <a:spcBef>
                <a:spcPts val="0"/>
              </a:spcBef>
              <a:spcAft>
                <a:spcPts val="0"/>
              </a:spcAft>
              <a:buNone/>
            </a:pPr>
            <a:endParaRPr sz="2800" dirty="0">
              <a:solidFill>
                <a:schemeClr val="dk1"/>
              </a:solidFill>
              <a:latin typeface="Nunito"/>
              <a:ea typeface="Nunito"/>
              <a:cs typeface="Nunito"/>
              <a:sym typeface="Nunito"/>
            </a:endParaRPr>
          </a:p>
        </p:txBody>
      </p:sp>
      <p:sp>
        <p:nvSpPr>
          <p:cNvPr id="1503" name="Google Shape;1503;p57">
            <a:extLst>
              <a:ext uri="{FF2B5EF4-FFF2-40B4-BE49-F238E27FC236}">
                <a16:creationId xmlns:a16="http://schemas.microsoft.com/office/drawing/2014/main" id="{F6C9E32A-3DE8-E5F7-9F82-ED3857165E57}"/>
              </a:ext>
            </a:extLst>
          </p:cNvPr>
          <p:cNvSpPr txBox="1"/>
          <p:nvPr/>
        </p:nvSpPr>
        <p:spPr>
          <a:xfrm>
            <a:off x="5043375" y="2806150"/>
            <a:ext cx="1608300" cy="42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000" b="1" dirty="0">
              <a:solidFill>
                <a:srgbClr val="2F1932"/>
              </a:solidFill>
              <a:latin typeface="Delius"/>
              <a:ea typeface="Delius"/>
              <a:cs typeface="Delius"/>
              <a:sym typeface="Delius"/>
            </a:endParaRPr>
          </a:p>
        </p:txBody>
      </p:sp>
      <p:sp>
        <p:nvSpPr>
          <p:cNvPr id="1504" name="Google Shape;1504;p57">
            <a:extLst>
              <a:ext uri="{FF2B5EF4-FFF2-40B4-BE49-F238E27FC236}">
                <a16:creationId xmlns:a16="http://schemas.microsoft.com/office/drawing/2014/main" id="{51DC6D01-E5FC-051E-734B-2128D2FFE508}"/>
              </a:ext>
            </a:extLst>
          </p:cNvPr>
          <p:cNvSpPr txBox="1"/>
          <p:nvPr/>
        </p:nvSpPr>
        <p:spPr>
          <a:xfrm>
            <a:off x="4962115" y="3290336"/>
            <a:ext cx="1608300" cy="84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200" dirty="0">
                <a:solidFill>
                  <a:schemeClr val="dk1"/>
                </a:solidFill>
                <a:latin typeface="Nunito"/>
                <a:ea typeface="Nunito"/>
                <a:cs typeface="Nunito"/>
                <a:sym typeface="Nunito"/>
              </a:rPr>
              <a:t>Association Marocaine pour le Développement, l'Éducation et la Formation</a:t>
            </a:r>
            <a:endParaRPr lang="en-US" sz="1200" dirty="0">
              <a:solidFill>
                <a:schemeClr val="dk1"/>
              </a:solidFill>
              <a:latin typeface="Nunito"/>
              <a:ea typeface="Nunito"/>
              <a:cs typeface="Nunito"/>
              <a:sym typeface="Nunito"/>
            </a:endParaRPr>
          </a:p>
        </p:txBody>
      </p:sp>
      <p:sp>
        <p:nvSpPr>
          <p:cNvPr id="1506" name="Google Shape;1506;p57">
            <a:extLst>
              <a:ext uri="{FF2B5EF4-FFF2-40B4-BE49-F238E27FC236}">
                <a16:creationId xmlns:a16="http://schemas.microsoft.com/office/drawing/2014/main" id="{95C81897-E4BE-6DC3-A9B8-165AF68E2D72}"/>
              </a:ext>
            </a:extLst>
          </p:cNvPr>
          <p:cNvSpPr txBox="1"/>
          <p:nvPr/>
        </p:nvSpPr>
        <p:spPr>
          <a:xfrm>
            <a:off x="2506014" y="3472282"/>
            <a:ext cx="1608300" cy="84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050" dirty="0">
                <a:solidFill>
                  <a:schemeClr val="dk1"/>
                </a:solidFill>
                <a:latin typeface="Nunito"/>
                <a:ea typeface="Nunito"/>
                <a:cs typeface="Nunito"/>
                <a:sym typeface="Nunito"/>
              </a:rPr>
              <a:t>La Fondation Marocaine pour la Promotion de l’enseignement Préscolaire </a:t>
            </a:r>
            <a:endParaRPr lang="en-US" sz="1050" dirty="0">
              <a:solidFill>
                <a:schemeClr val="dk1"/>
              </a:solidFill>
              <a:latin typeface="Nunito"/>
              <a:ea typeface="Nunito"/>
              <a:cs typeface="Nunito"/>
              <a:sym typeface="Nunito"/>
            </a:endParaRPr>
          </a:p>
        </p:txBody>
      </p:sp>
      <p:pic>
        <p:nvPicPr>
          <p:cNvPr id="5" name="Picture 4" descr="A close-up of a logo&#10;&#10;Description automatically generated">
            <a:extLst>
              <a:ext uri="{FF2B5EF4-FFF2-40B4-BE49-F238E27FC236}">
                <a16:creationId xmlns:a16="http://schemas.microsoft.com/office/drawing/2014/main" id="{A9545D34-D856-4303-7317-923333A1DD9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80344">
            <a:off x="1149000" y="2492115"/>
            <a:ext cx="821690" cy="821690"/>
          </a:xfrm>
          <a:prstGeom prst="rect">
            <a:avLst/>
          </a:prstGeom>
          <a:ln>
            <a:noFill/>
          </a:ln>
          <a:effectLst>
            <a:outerShdw blurRad="292100" dist="139700" dir="2700000" algn="tl" rotWithShape="0">
              <a:srgbClr val="333333">
                <a:alpha val="65000"/>
              </a:srgbClr>
            </a:outerShdw>
          </a:effectLst>
        </p:spPr>
      </p:pic>
      <p:pic>
        <p:nvPicPr>
          <p:cNvPr id="9" name="Picture 8" descr="Blue text on a black background&#10;&#10;Description automatically generated">
            <a:extLst>
              <a:ext uri="{FF2B5EF4-FFF2-40B4-BE49-F238E27FC236}">
                <a16:creationId xmlns:a16="http://schemas.microsoft.com/office/drawing/2014/main" id="{E06B1956-4D29-C3F8-2A63-B510B513CFF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011">
            <a:off x="2724844" y="1627122"/>
            <a:ext cx="1324534" cy="393681"/>
          </a:xfrm>
          <a:prstGeom prst="rect">
            <a:avLst/>
          </a:prstGeom>
          <a:noFill/>
          <a:ln>
            <a:noFill/>
          </a:ln>
        </p:spPr>
      </p:pic>
      <p:pic>
        <p:nvPicPr>
          <p:cNvPr id="11" name="Picture 10" descr="A blue and green book&#10;&#10;Description automatically generated">
            <a:extLst>
              <a:ext uri="{FF2B5EF4-FFF2-40B4-BE49-F238E27FC236}">
                <a16:creationId xmlns:a16="http://schemas.microsoft.com/office/drawing/2014/main" id="{15CF4896-BE2B-E9C8-206F-9D85D772E62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31992" y="2421875"/>
            <a:ext cx="1100269" cy="822063"/>
          </a:xfrm>
          <a:prstGeom prst="rect">
            <a:avLst/>
          </a:prstGeom>
          <a:noFill/>
          <a:ln>
            <a:noFill/>
          </a:ln>
        </p:spPr>
      </p:pic>
    </p:spTree>
    <p:extLst>
      <p:ext uri="{BB962C8B-B14F-4D97-AF65-F5344CB8AC3E}">
        <p14:creationId xmlns:p14="http://schemas.microsoft.com/office/powerpoint/2010/main" val="2318225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21">
          <a:extLst>
            <a:ext uri="{FF2B5EF4-FFF2-40B4-BE49-F238E27FC236}">
              <a16:creationId xmlns:a16="http://schemas.microsoft.com/office/drawing/2014/main" id="{10076E0C-3568-618F-A8E1-403180220AF3}"/>
            </a:ext>
          </a:extLst>
        </p:cNvPr>
        <p:cNvGrpSpPr/>
        <p:nvPr/>
      </p:nvGrpSpPr>
      <p:grpSpPr>
        <a:xfrm>
          <a:off x="0" y="0"/>
          <a:ext cx="0" cy="0"/>
          <a:chOff x="0" y="0"/>
          <a:chExt cx="0" cy="0"/>
        </a:xfrm>
      </p:grpSpPr>
      <p:grpSp>
        <p:nvGrpSpPr>
          <p:cNvPr id="1222" name="Google Shape;1222;p50">
            <a:extLst>
              <a:ext uri="{FF2B5EF4-FFF2-40B4-BE49-F238E27FC236}">
                <a16:creationId xmlns:a16="http://schemas.microsoft.com/office/drawing/2014/main" id="{2DAC1D39-B977-8C10-C8D5-BB6A1D454EF9}"/>
              </a:ext>
            </a:extLst>
          </p:cNvPr>
          <p:cNvGrpSpPr/>
          <p:nvPr/>
        </p:nvGrpSpPr>
        <p:grpSpPr>
          <a:xfrm>
            <a:off x="2980740" y="-51085"/>
            <a:ext cx="5588031" cy="5975582"/>
            <a:chOff x="7567300" y="1541100"/>
            <a:chExt cx="3167100" cy="3386750"/>
          </a:xfrm>
        </p:grpSpPr>
        <p:sp>
          <p:nvSpPr>
            <p:cNvPr id="1223" name="Google Shape;1223;p50">
              <a:extLst>
                <a:ext uri="{FF2B5EF4-FFF2-40B4-BE49-F238E27FC236}">
                  <a16:creationId xmlns:a16="http://schemas.microsoft.com/office/drawing/2014/main" id="{6179A4C8-3048-FBCE-80A7-B86E18623A02}"/>
                </a:ext>
              </a:extLst>
            </p:cNvPr>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0">
              <a:extLst>
                <a:ext uri="{FF2B5EF4-FFF2-40B4-BE49-F238E27FC236}">
                  <a16:creationId xmlns:a16="http://schemas.microsoft.com/office/drawing/2014/main" id="{DC4228C4-148A-3F6E-E826-6F5C537ECBD1}"/>
                </a:ext>
              </a:extLst>
            </p:cNvPr>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0">
              <a:extLst>
                <a:ext uri="{FF2B5EF4-FFF2-40B4-BE49-F238E27FC236}">
                  <a16:creationId xmlns:a16="http://schemas.microsoft.com/office/drawing/2014/main" id="{9D858513-7EAB-E16B-0A6F-FD35553A9687}"/>
                </a:ext>
              </a:extLst>
            </p:cNvPr>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0">
              <a:extLst>
                <a:ext uri="{FF2B5EF4-FFF2-40B4-BE49-F238E27FC236}">
                  <a16:creationId xmlns:a16="http://schemas.microsoft.com/office/drawing/2014/main" id="{89D2CDA9-019E-519E-E4BB-EAD39D387D43}"/>
                </a:ext>
              </a:extLst>
            </p:cNvPr>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0">
              <a:extLst>
                <a:ext uri="{FF2B5EF4-FFF2-40B4-BE49-F238E27FC236}">
                  <a16:creationId xmlns:a16="http://schemas.microsoft.com/office/drawing/2014/main" id="{35F7A02A-BB31-902F-4916-62F87E8DB644}"/>
                </a:ext>
              </a:extLst>
            </p:cNvPr>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0">
              <a:extLst>
                <a:ext uri="{FF2B5EF4-FFF2-40B4-BE49-F238E27FC236}">
                  <a16:creationId xmlns:a16="http://schemas.microsoft.com/office/drawing/2014/main" id="{D851CA1C-3FA1-FEFF-7FD5-6A4809C47843}"/>
                </a:ext>
              </a:extLst>
            </p:cNvPr>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0">
              <a:extLst>
                <a:ext uri="{FF2B5EF4-FFF2-40B4-BE49-F238E27FC236}">
                  <a16:creationId xmlns:a16="http://schemas.microsoft.com/office/drawing/2014/main" id="{18EA9372-35B6-074E-1C43-EE5D652E7880}"/>
                </a:ext>
              </a:extLst>
            </p:cNvPr>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0">
              <a:extLst>
                <a:ext uri="{FF2B5EF4-FFF2-40B4-BE49-F238E27FC236}">
                  <a16:creationId xmlns:a16="http://schemas.microsoft.com/office/drawing/2014/main" id="{F98FDB85-CF1D-26B5-68A9-A238672BCDE9}"/>
                </a:ext>
              </a:extLst>
            </p:cNvPr>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0">
              <a:extLst>
                <a:ext uri="{FF2B5EF4-FFF2-40B4-BE49-F238E27FC236}">
                  <a16:creationId xmlns:a16="http://schemas.microsoft.com/office/drawing/2014/main" id="{C70AE911-8B44-5EBA-4CBD-0718ED9C7055}"/>
                </a:ext>
              </a:extLst>
            </p:cNvPr>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0">
              <a:extLst>
                <a:ext uri="{FF2B5EF4-FFF2-40B4-BE49-F238E27FC236}">
                  <a16:creationId xmlns:a16="http://schemas.microsoft.com/office/drawing/2014/main" id="{F160FAD6-4899-4A19-FCF2-89EE2A5A4B68}"/>
                </a:ext>
              </a:extLst>
            </p:cNvPr>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0">
              <a:extLst>
                <a:ext uri="{FF2B5EF4-FFF2-40B4-BE49-F238E27FC236}">
                  <a16:creationId xmlns:a16="http://schemas.microsoft.com/office/drawing/2014/main" id="{742745D3-34A1-FF15-9172-B020B7D17504}"/>
                </a:ext>
              </a:extLst>
            </p:cNvPr>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0">
              <a:extLst>
                <a:ext uri="{FF2B5EF4-FFF2-40B4-BE49-F238E27FC236}">
                  <a16:creationId xmlns:a16="http://schemas.microsoft.com/office/drawing/2014/main" id="{CA543F6E-BAB6-29E1-9D23-718E85E91E51}"/>
                </a:ext>
              </a:extLst>
            </p:cNvPr>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0">
              <a:extLst>
                <a:ext uri="{FF2B5EF4-FFF2-40B4-BE49-F238E27FC236}">
                  <a16:creationId xmlns:a16="http://schemas.microsoft.com/office/drawing/2014/main" id="{2BF7088C-38E7-967E-6DD9-D52752DA2F7F}"/>
                </a:ext>
              </a:extLst>
            </p:cNvPr>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0">
              <a:extLst>
                <a:ext uri="{FF2B5EF4-FFF2-40B4-BE49-F238E27FC236}">
                  <a16:creationId xmlns:a16="http://schemas.microsoft.com/office/drawing/2014/main" id="{7C78BE21-A528-C524-CA43-3403FE62BA00}"/>
                </a:ext>
              </a:extLst>
            </p:cNvPr>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0">
              <a:extLst>
                <a:ext uri="{FF2B5EF4-FFF2-40B4-BE49-F238E27FC236}">
                  <a16:creationId xmlns:a16="http://schemas.microsoft.com/office/drawing/2014/main" id="{C2DD7E3B-CF10-7E69-720B-75E706DC4A65}"/>
                </a:ext>
              </a:extLst>
            </p:cNvPr>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0">
              <a:extLst>
                <a:ext uri="{FF2B5EF4-FFF2-40B4-BE49-F238E27FC236}">
                  <a16:creationId xmlns:a16="http://schemas.microsoft.com/office/drawing/2014/main" id="{07CF8CF1-55EE-A3F2-E0A7-CBBAD788AACD}"/>
                </a:ext>
              </a:extLst>
            </p:cNvPr>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0">
              <a:extLst>
                <a:ext uri="{FF2B5EF4-FFF2-40B4-BE49-F238E27FC236}">
                  <a16:creationId xmlns:a16="http://schemas.microsoft.com/office/drawing/2014/main" id="{F19B9CA4-5FE4-43B1-B91E-B384C68CD263}"/>
                </a:ext>
              </a:extLst>
            </p:cNvPr>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0">
              <a:extLst>
                <a:ext uri="{FF2B5EF4-FFF2-40B4-BE49-F238E27FC236}">
                  <a16:creationId xmlns:a16="http://schemas.microsoft.com/office/drawing/2014/main" id="{92F87727-AAC3-49E7-8C11-EC965645B489}"/>
                </a:ext>
              </a:extLst>
            </p:cNvPr>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0">
              <a:extLst>
                <a:ext uri="{FF2B5EF4-FFF2-40B4-BE49-F238E27FC236}">
                  <a16:creationId xmlns:a16="http://schemas.microsoft.com/office/drawing/2014/main" id="{BFD42541-8C9F-5031-2F43-BAB291E8333F}"/>
                </a:ext>
              </a:extLst>
            </p:cNvPr>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0">
              <a:extLst>
                <a:ext uri="{FF2B5EF4-FFF2-40B4-BE49-F238E27FC236}">
                  <a16:creationId xmlns:a16="http://schemas.microsoft.com/office/drawing/2014/main" id="{550305D6-2028-6601-8C26-904A33193620}"/>
                </a:ext>
              </a:extLst>
            </p:cNvPr>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50">
            <a:extLst>
              <a:ext uri="{FF2B5EF4-FFF2-40B4-BE49-F238E27FC236}">
                <a16:creationId xmlns:a16="http://schemas.microsoft.com/office/drawing/2014/main" id="{5F8CA6AD-D992-A5D5-4A66-438FA72DA4AC}"/>
              </a:ext>
            </a:extLst>
          </p:cNvPr>
          <p:cNvSpPr/>
          <p:nvPr/>
        </p:nvSpPr>
        <p:spPr>
          <a:xfrm>
            <a:off x="5582438" y="814850"/>
            <a:ext cx="707700" cy="707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0">
            <a:extLst>
              <a:ext uri="{FF2B5EF4-FFF2-40B4-BE49-F238E27FC236}">
                <a16:creationId xmlns:a16="http://schemas.microsoft.com/office/drawing/2014/main" id="{9BC14166-4B3B-D3F6-C251-215196D4EBF3}"/>
              </a:ext>
            </a:extLst>
          </p:cNvPr>
          <p:cNvSpPr txBox="1">
            <a:spLocks noGrp="1"/>
          </p:cNvSpPr>
          <p:nvPr>
            <p:ph type="title"/>
          </p:nvPr>
        </p:nvSpPr>
        <p:spPr>
          <a:xfrm>
            <a:off x="3810519" y="1739332"/>
            <a:ext cx="4522906" cy="13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400" dirty="0">
                <a:solidFill>
                  <a:schemeClr val="dk1"/>
                </a:solidFill>
                <a:latin typeface="Nunito"/>
                <a:ea typeface="Nunito"/>
                <a:cs typeface="Nunito"/>
                <a:sym typeface="Nunito"/>
              </a:rPr>
              <a:t>Ministère de l'Éducation nationale, de la Formation professionnelle, de l'Enseignement supérieur et de la Recherche scientifique </a:t>
            </a:r>
            <a:endParaRPr lang="en-US" sz="2400" dirty="0">
              <a:solidFill>
                <a:schemeClr val="dk1"/>
              </a:solidFill>
              <a:latin typeface="Nunito"/>
              <a:ea typeface="Nunito"/>
              <a:cs typeface="Nunito"/>
              <a:sym typeface="Nunito"/>
            </a:endParaRPr>
          </a:p>
        </p:txBody>
      </p:sp>
      <p:sp>
        <p:nvSpPr>
          <p:cNvPr id="1246" name="Google Shape;1246;p50">
            <a:extLst>
              <a:ext uri="{FF2B5EF4-FFF2-40B4-BE49-F238E27FC236}">
                <a16:creationId xmlns:a16="http://schemas.microsoft.com/office/drawing/2014/main" id="{075CE60F-FE0B-D71C-A277-CF624A98EA00}"/>
              </a:ext>
            </a:extLst>
          </p:cNvPr>
          <p:cNvSpPr txBox="1">
            <a:spLocks noGrp="1"/>
          </p:cNvSpPr>
          <p:nvPr>
            <p:ph type="title" idx="2"/>
          </p:nvPr>
        </p:nvSpPr>
        <p:spPr>
          <a:xfrm>
            <a:off x="5584250" y="935588"/>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01</a:t>
            </a:r>
            <a:endParaRPr dirty="0">
              <a:solidFill>
                <a:schemeClr val="lt1"/>
              </a:solidFill>
            </a:endParaRPr>
          </a:p>
        </p:txBody>
      </p:sp>
      <p:grpSp>
        <p:nvGrpSpPr>
          <p:cNvPr id="1247" name="Google Shape;1247;p50">
            <a:extLst>
              <a:ext uri="{FF2B5EF4-FFF2-40B4-BE49-F238E27FC236}">
                <a16:creationId xmlns:a16="http://schemas.microsoft.com/office/drawing/2014/main" id="{49B24E4C-3705-E9E4-51C9-2BD31BC1D019}"/>
              </a:ext>
            </a:extLst>
          </p:cNvPr>
          <p:cNvGrpSpPr/>
          <p:nvPr/>
        </p:nvGrpSpPr>
        <p:grpSpPr>
          <a:xfrm>
            <a:off x="-365541" y="942781"/>
            <a:ext cx="4142171" cy="3337526"/>
            <a:chOff x="-365541" y="942781"/>
            <a:chExt cx="4142171" cy="3337526"/>
          </a:xfrm>
        </p:grpSpPr>
        <p:sp>
          <p:nvSpPr>
            <p:cNvPr id="1248" name="Google Shape;1248;p50">
              <a:extLst>
                <a:ext uri="{FF2B5EF4-FFF2-40B4-BE49-F238E27FC236}">
                  <a16:creationId xmlns:a16="http://schemas.microsoft.com/office/drawing/2014/main" id="{23828816-12B5-90DD-2AE6-C2CE9379C710}"/>
                </a:ext>
              </a:extLst>
            </p:cNvPr>
            <p:cNvSpPr/>
            <p:nvPr/>
          </p:nvSpPr>
          <p:spPr>
            <a:xfrm rot="-664392">
              <a:off x="-81235" y="1302043"/>
              <a:ext cx="3636879" cy="2653713"/>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0">
              <a:extLst>
                <a:ext uri="{FF2B5EF4-FFF2-40B4-BE49-F238E27FC236}">
                  <a16:creationId xmlns:a16="http://schemas.microsoft.com/office/drawing/2014/main" id="{461A89E7-F1E0-839D-4258-5517E55D0084}"/>
                </a:ext>
              </a:extLst>
            </p:cNvPr>
            <p:cNvSpPr/>
            <p:nvPr/>
          </p:nvSpPr>
          <p:spPr>
            <a:xfrm rot="-664392">
              <a:off x="-144556" y="1267333"/>
              <a:ext cx="3636879" cy="2653713"/>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descr="A building with many arches&#10;&#10;Description automatically generated">
            <a:extLst>
              <a:ext uri="{FF2B5EF4-FFF2-40B4-BE49-F238E27FC236}">
                <a16:creationId xmlns:a16="http://schemas.microsoft.com/office/drawing/2014/main" id="{C5B7F4E4-689F-DC8E-DEE3-A8295871D73C}"/>
              </a:ext>
            </a:extLst>
          </p:cNvPr>
          <p:cNvPicPr>
            <a:picLocks noChangeAspect="1"/>
          </p:cNvPicPr>
          <p:nvPr/>
        </p:nvPicPr>
        <p:blipFill>
          <a:blip r:embed="rId3"/>
          <a:stretch>
            <a:fillRect/>
          </a:stretch>
        </p:blipFill>
        <p:spPr>
          <a:xfrm rot="20813286">
            <a:off x="-29967" y="1562954"/>
            <a:ext cx="3435042" cy="1969425"/>
          </a:xfrm>
          <a:prstGeom prst="rect">
            <a:avLst/>
          </a:prstGeom>
        </p:spPr>
      </p:pic>
      <p:sp>
        <p:nvSpPr>
          <p:cNvPr id="1251" name="Google Shape;1251;p50">
            <a:extLst>
              <a:ext uri="{FF2B5EF4-FFF2-40B4-BE49-F238E27FC236}">
                <a16:creationId xmlns:a16="http://schemas.microsoft.com/office/drawing/2014/main" id="{F6BB7679-AD69-D47B-CCA1-003FE8510E68}"/>
              </a:ext>
            </a:extLst>
          </p:cNvPr>
          <p:cNvSpPr/>
          <p:nvPr/>
        </p:nvSpPr>
        <p:spPr>
          <a:xfrm>
            <a:off x="664538" y="1214087"/>
            <a:ext cx="1485703" cy="376706"/>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50">
            <a:extLst>
              <a:ext uri="{FF2B5EF4-FFF2-40B4-BE49-F238E27FC236}">
                <a16:creationId xmlns:a16="http://schemas.microsoft.com/office/drawing/2014/main" id="{8CAB885E-B63D-EFE8-7D02-4C82867462A3}"/>
              </a:ext>
            </a:extLst>
          </p:cNvPr>
          <p:cNvGrpSpPr/>
          <p:nvPr/>
        </p:nvGrpSpPr>
        <p:grpSpPr>
          <a:xfrm>
            <a:off x="1980144" y="3472654"/>
            <a:ext cx="2018085" cy="2146811"/>
            <a:chOff x="2202650" y="2939175"/>
            <a:chExt cx="1146900" cy="1220125"/>
          </a:xfrm>
        </p:grpSpPr>
        <p:sp>
          <p:nvSpPr>
            <p:cNvPr id="1253" name="Google Shape;1253;p50">
              <a:extLst>
                <a:ext uri="{FF2B5EF4-FFF2-40B4-BE49-F238E27FC236}">
                  <a16:creationId xmlns:a16="http://schemas.microsoft.com/office/drawing/2014/main" id="{836E87C7-BCD2-39E6-50B9-B1E116154A28}"/>
                </a:ext>
              </a:extLst>
            </p:cNvPr>
            <p:cNvSpPr/>
            <p:nvPr/>
          </p:nvSpPr>
          <p:spPr>
            <a:xfrm>
              <a:off x="2221400" y="3024300"/>
              <a:ext cx="1128150" cy="1135000"/>
            </a:xfrm>
            <a:custGeom>
              <a:avLst/>
              <a:gdLst/>
              <a:ahLst/>
              <a:cxnLst/>
              <a:rect l="l" t="t" r="r" b="b"/>
              <a:pathLst>
                <a:path w="45126" h="45400" extrusionOk="0">
                  <a:moveTo>
                    <a:pt x="1572" y="1"/>
                  </a:moveTo>
                  <a:lnTo>
                    <a:pt x="0" y="37506"/>
                  </a:lnTo>
                  <a:lnTo>
                    <a:pt x="6096" y="43816"/>
                  </a:lnTo>
                  <a:lnTo>
                    <a:pt x="43291" y="45399"/>
                  </a:lnTo>
                  <a:lnTo>
                    <a:pt x="45125" y="1835"/>
                  </a:lnTo>
                  <a:lnTo>
                    <a:pt x="157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a:extLst>
                <a:ext uri="{FF2B5EF4-FFF2-40B4-BE49-F238E27FC236}">
                  <a16:creationId xmlns:a16="http://schemas.microsoft.com/office/drawing/2014/main" id="{D3CA5E5A-27AF-D52E-4376-A73C49904971}"/>
                </a:ext>
              </a:extLst>
            </p:cNvPr>
            <p:cNvSpPr/>
            <p:nvPr/>
          </p:nvSpPr>
          <p:spPr>
            <a:xfrm>
              <a:off x="2202650" y="3005850"/>
              <a:ext cx="1128125" cy="1134700"/>
            </a:xfrm>
            <a:custGeom>
              <a:avLst/>
              <a:gdLst/>
              <a:ahLst/>
              <a:cxnLst/>
              <a:rect l="l" t="t" r="r" b="b"/>
              <a:pathLst>
                <a:path w="45125" h="45388" extrusionOk="0">
                  <a:moveTo>
                    <a:pt x="1584" y="1"/>
                  </a:moveTo>
                  <a:lnTo>
                    <a:pt x="0" y="37505"/>
                  </a:lnTo>
                  <a:lnTo>
                    <a:pt x="6108" y="43816"/>
                  </a:lnTo>
                  <a:lnTo>
                    <a:pt x="43291" y="45387"/>
                  </a:lnTo>
                  <a:lnTo>
                    <a:pt x="45125" y="1834"/>
                  </a:lnTo>
                  <a:lnTo>
                    <a:pt x="1584" y="1"/>
                  </a:lnTo>
                  <a:close/>
                </a:path>
              </a:pathLst>
            </a:custGeom>
            <a:solidFill>
              <a:srgbClr val="58C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0">
              <a:extLst>
                <a:ext uri="{FF2B5EF4-FFF2-40B4-BE49-F238E27FC236}">
                  <a16:creationId xmlns:a16="http://schemas.microsoft.com/office/drawing/2014/main" id="{6B7CE515-355E-AABE-2DCD-D43E610AA2D2}"/>
                </a:ext>
              </a:extLst>
            </p:cNvPr>
            <p:cNvSpPr/>
            <p:nvPr/>
          </p:nvSpPr>
          <p:spPr>
            <a:xfrm>
              <a:off x="2202650" y="3943475"/>
              <a:ext cx="159275" cy="157775"/>
            </a:xfrm>
            <a:custGeom>
              <a:avLst/>
              <a:gdLst/>
              <a:ahLst/>
              <a:cxnLst/>
              <a:rect l="l" t="t" r="r" b="b"/>
              <a:pathLst>
                <a:path w="6371" h="6311" extrusionOk="0">
                  <a:moveTo>
                    <a:pt x="0" y="0"/>
                  </a:moveTo>
                  <a:lnTo>
                    <a:pt x="6108" y="6311"/>
                  </a:lnTo>
                  <a:lnTo>
                    <a:pt x="6370" y="262"/>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0">
              <a:extLst>
                <a:ext uri="{FF2B5EF4-FFF2-40B4-BE49-F238E27FC236}">
                  <a16:creationId xmlns:a16="http://schemas.microsoft.com/office/drawing/2014/main" id="{F57A8866-031E-A2E2-8B0A-29ABDD2BD4BB}"/>
                </a:ext>
              </a:extLst>
            </p:cNvPr>
            <p:cNvSpPr/>
            <p:nvPr/>
          </p:nvSpPr>
          <p:spPr>
            <a:xfrm>
              <a:off x="2625319" y="2939175"/>
              <a:ext cx="551875" cy="187905"/>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BA9EC5">
                <a:alpha val="7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50">
            <a:extLst>
              <a:ext uri="{FF2B5EF4-FFF2-40B4-BE49-F238E27FC236}">
                <a16:creationId xmlns:a16="http://schemas.microsoft.com/office/drawing/2014/main" id="{D03D3429-C35F-CD69-DA72-C21D0CC5C620}"/>
              </a:ext>
            </a:extLst>
          </p:cNvPr>
          <p:cNvGrpSpPr/>
          <p:nvPr/>
        </p:nvGrpSpPr>
        <p:grpSpPr>
          <a:xfrm>
            <a:off x="-274726" y="-1092950"/>
            <a:ext cx="1873462" cy="1784311"/>
            <a:chOff x="1938604" y="1358625"/>
            <a:chExt cx="1232946" cy="1174275"/>
          </a:xfrm>
        </p:grpSpPr>
        <p:sp>
          <p:nvSpPr>
            <p:cNvPr id="1258" name="Google Shape;1258;p50">
              <a:extLst>
                <a:ext uri="{FF2B5EF4-FFF2-40B4-BE49-F238E27FC236}">
                  <a16:creationId xmlns:a16="http://schemas.microsoft.com/office/drawing/2014/main" id="{F5317157-E617-926F-39B4-0F3C730E1D11}"/>
                </a:ext>
              </a:extLst>
            </p:cNvPr>
            <p:cNvSpPr/>
            <p:nvPr/>
          </p:nvSpPr>
          <p:spPr>
            <a:xfrm>
              <a:off x="2024050" y="1377375"/>
              <a:ext cx="1147500" cy="1155525"/>
            </a:xfrm>
            <a:custGeom>
              <a:avLst/>
              <a:gdLst/>
              <a:ahLst/>
              <a:cxnLst/>
              <a:rect l="l" t="t" r="r" b="b"/>
              <a:pathLst>
                <a:path w="45900" h="46221" extrusionOk="0">
                  <a:moveTo>
                    <a:pt x="43506" y="1"/>
                  </a:moveTo>
                  <a:lnTo>
                    <a:pt x="1" y="2704"/>
                  </a:lnTo>
                  <a:lnTo>
                    <a:pt x="2715" y="46221"/>
                  </a:lnTo>
                  <a:lnTo>
                    <a:pt x="41029" y="43828"/>
                  </a:lnTo>
                  <a:lnTo>
                    <a:pt x="45899" y="38303"/>
                  </a:lnTo>
                  <a:lnTo>
                    <a:pt x="43506"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0">
              <a:extLst>
                <a:ext uri="{FF2B5EF4-FFF2-40B4-BE49-F238E27FC236}">
                  <a16:creationId xmlns:a16="http://schemas.microsoft.com/office/drawing/2014/main" id="{B30D8F30-CBB1-A4CF-4972-D6132CE8801A}"/>
                </a:ext>
              </a:extLst>
            </p:cNvPr>
            <p:cNvSpPr/>
            <p:nvPr/>
          </p:nvSpPr>
          <p:spPr>
            <a:xfrm>
              <a:off x="2005600" y="1358625"/>
              <a:ext cx="1147475" cy="1155825"/>
            </a:xfrm>
            <a:custGeom>
              <a:avLst/>
              <a:gdLst/>
              <a:ahLst/>
              <a:cxnLst/>
              <a:rect l="l" t="t" r="r" b="b"/>
              <a:pathLst>
                <a:path w="45899" h="46233" extrusionOk="0">
                  <a:moveTo>
                    <a:pt x="43494" y="1"/>
                  </a:moveTo>
                  <a:lnTo>
                    <a:pt x="0" y="2715"/>
                  </a:lnTo>
                  <a:lnTo>
                    <a:pt x="2703" y="46233"/>
                  </a:lnTo>
                  <a:lnTo>
                    <a:pt x="41029" y="43828"/>
                  </a:lnTo>
                  <a:lnTo>
                    <a:pt x="45899" y="38315"/>
                  </a:lnTo>
                  <a:lnTo>
                    <a:pt x="43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a:extLst>
                <a:ext uri="{FF2B5EF4-FFF2-40B4-BE49-F238E27FC236}">
                  <a16:creationId xmlns:a16="http://schemas.microsoft.com/office/drawing/2014/main" id="{2CA0552A-3CA9-4FDF-AF1C-2A2F95BBF914}"/>
                </a:ext>
              </a:extLst>
            </p:cNvPr>
            <p:cNvSpPr/>
            <p:nvPr/>
          </p:nvSpPr>
          <p:spPr>
            <a:xfrm>
              <a:off x="3022975" y="2316475"/>
              <a:ext cx="130100" cy="137850"/>
            </a:xfrm>
            <a:custGeom>
              <a:avLst/>
              <a:gdLst/>
              <a:ahLst/>
              <a:cxnLst/>
              <a:rect l="l" t="t" r="r" b="b"/>
              <a:pathLst>
                <a:path w="5204" h="5514" extrusionOk="0">
                  <a:moveTo>
                    <a:pt x="5204" y="1"/>
                  </a:moveTo>
                  <a:lnTo>
                    <a:pt x="1" y="322"/>
                  </a:lnTo>
                  <a:lnTo>
                    <a:pt x="334" y="5514"/>
                  </a:lnTo>
                  <a:lnTo>
                    <a:pt x="5204" y="1"/>
                  </a:lnTo>
                  <a:close/>
                </a:path>
              </a:pathLst>
            </a:custGeom>
            <a:solidFill>
              <a:srgbClr val="FF7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a:extLst>
                <a:ext uri="{FF2B5EF4-FFF2-40B4-BE49-F238E27FC236}">
                  <a16:creationId xmlns:a16="http://schemas.microsoft.com/office/drawing/2014/main" id="{3C205AC5-9915-11FE-FC54-8FE3E81F05B3}"/>
                </a:ext>
              </a:extLst>
            </p:cNvPr>
            <p:cNvSpPr/>
            <p:nvPr/>
          </p:nvSpPr>
          <p:spPr>
            <a:xfrm>
              <a:off x="1938604" y="1600218"/>
              <a:ext cx="178901" cy="474175"/>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B8E65BBA-358B-6DA2-5292-38519707753B}"/>
              </a:ext>
            </a:extLst>
          </p:cNvPr>
          <p:cNvSpPr txBox="1"/>
          <p:nvPr/>
        </p:nvSpPr>
        <p:spPr>
          <a:xfrm rot="236879">
            <a:off x="2263288" y="4230323"/>
            <a:ext cx="1433442" cy="707886"/>
          </a:xfrm>
          <a:prstGeom prst="rect">
            <a:avLst/>
          </a:prstGeom>
          <a:noFill/>
        </p:spPr>
        <p:txBody>
          <a:bodyPr wrap="square" rtlCol="0">
            <a:spAutoFit/>
          </a:bodyPr>
          <a:lstStyle/>
          <a:p>
            <a:r>
              <a:rPr lang="fr-FR" sz="4000" dirty="0">
                <a:latin typeface="Nunito" pitchFamily="2" charset="0"/>
              </a:rPr>
              <a:t>1959</a:t>
            </a:r>
          </a:p>
        </p:txBody>
      </p:sp>
    </p:spTree>
    <p:extLst>
      <p:ext uri="{BB962C8B-B14F-4D97-AF65-F5344CB8AC3E}">
        <p14:creationId xmlns:p14="http://schemas.microsoft.com/office/powerpoint/2010/main" val="2731825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1">
          <a:extLst>
            <a:ext uri="{FF2B5EF4-FFF2-40B4-BE49-F238E27FC236}">
              <a16:creationId xmlns:a16="http://schemas.microsoft.com/office/drawing/2014/main" id="{D3F13E7D-32D6-B74F-09DD-D998AF2CAB2B}"/>
            </a:ext>
          </a:extLst>
        </p:cNvPr>
        <p:cNvGrpSpPr/>
        <p:nvPr/>
      </p:nvGrpSpPr>
      <p:grpSpPr>
        <a:xfrm>
          <a:off x="0" y="0"/>
          <a:ext cx="0" cy="0"/>
          <a:chOff x="0" y="0"/>
          <a:chExt cx="0" cy="0"/>
        </a:xfrm>
      </p:grpSpPr>
      <p:sp>
        <p:nvSpPr>
          <p:cNvPr id="1192" name="Google Shape;1192;p49">
            <a:extLst>
              <a:ext uri="{FF2B5EF4-FFF2-40B4-BE49-F238E27FC236}">
                <a16:creationId xmlns:a16="http://schemas.microsoft.com/office/drawing/2014/main" id="{08B83E66-BA9A-4216-E724-81ED2A3ACFD6}"/>
              </a:ext>
            </a:extLst>
          </p:cNvPr>
          <p:cNvSpPr/>
          <p:nvPr/>
        </p:nvSpPr>
        <p:spPr>
          <a:xfrm>
            <a:off x="2582700" y="2632213"/>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9">
            <a:extLst>
              <a:ext uri="{FF2B5EF4-FFF2-40B4-BE49-F238E27FC236}">
                <a16:creationId xmlns:a16="http://schemas.microsoft.com/office/drawing/2014/main" id="{77AC5368-CBBD-7C8F-CFD2-DC23E45772C5}"/>
              </a:ext>
            </a:extLst>
          </p:cNvPr>
          <p:cNvSpPr/>
          <p:nvPr/>
        </p:nvSpPr>
        <p:spPr>
          <a:xfrm>
            <a:off x="2582700" y="3967350"/>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a:extLst>
              <a:ext uri="{FF2B5EF4-FFF2-40B4-BE49-F238E27FC236}">
                <a16:creationId xmlns:a16="http://schemas.microsoft.com/office/drawing/2014/main" id="{6D9E89BE-6591-CB54-2070-F591AAEF0226}"/>
              </a:ext>
            </a:extLst>
          </p:cNvPr>
          <p:cNvSpPr/>
          <p:nvPr/>
        </p:nvSpPr>
        <p:spPr>
          <a:xfrm>
            <a:off x="540481" y="2262764"/>
            <a:ext cx="2093683" cy="1060800"/>
          </a:xfrm>
          <a:prstGeom prst="snip1Rect">
            <a:avLst>
              <a:gd name="adj" fmla="val 15014"/>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48">
            <a:extLst>
              <a:ext uri="{FF2B5EF4-FFF2-40B4-BE49-F238E27FC236}">
                <a16:creationId xmlns:a16="http://schemas.microsoft.com/office/drawing/2014/main" id="{3FC86500-675E-2A68-D4D2-3F29830198A3}"/>
              </a:ext>
            </a:extLst>
          </p:cNvPr>
          <p:cNvGrpSpPr/>
          <p:nvPr/>
        </p:nvGrpSpPr>
        <p:grpSpPr>
          <a:xfrm>
            <a:off x="579956" y="2228163"/>
            <a:ext cx="2093786" cy="1060800"/>
            <a:chOff x="5179975" y="849938"/>
            <a:chExt cx="3027750" cy="1554000"/>
          </a:xfrm>
        </p:grpSpPr>
        <p:sp>
          <p:nvSpPr>
            <p:cNvPr id="1158" name="Google Shape;1158;p48">
              <a:extLst>
                <a:ext uri="{FF2B5EF4-FFF2-40B4-BE49-F238E27FC236}">
                  <a16:creationId xmlns:a16="http://schemas.microsoft.com/office/drawing/2014/main" id="{3E360F72-69BE-A946-0113-0F6B79243CAE}"/>
                </a:ext>
              </a:extLst>
            </p:cNvPr>
            <p:cNvSpPr/>
            <p:nvPr/>
          </p:nvSpPr>
          <p:spPr>
            <a:xfrm>
              <a:off x="5179975" y="849938"/>
              <a:ext cx="3027600" cy="1554000"/>
            </a:xfrm>
            <a:prstGeom prst="snip1Rect">
              <a:avLst>
                <a:gd name="adj" fmla="val 150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8">
              <a:extLst>
                <a:ext uri="{FF2B5EF4-FFF2-40B4-BE49-F238E27FC236}">
                  <a16:creationId xmlns:a16="http://schemas.microsoft.com/office/drawing/2014/main" id="{0306A793-DD61-2E2A-D9EC-A3A0B6E4B632}"/>
                </a:ext>
              </a:extLst>
            </p:cNvPr>
            <p:cNvSpPr/>
            <p:nvPr/>
          </p:nvSpPr>
          <p:spPr>
            <a:xfrm>
              <a:off x="7981525" y="849950"/>
              <a:ext cx="226200" cy="226200"/>
            </a:xfrm>
            <a:prstGeom prst="rtTriangle">
              <a:avLst/>
            </a:pr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48">
            <a:extLst>
              <a:ext uri="{FF2B5EF4-FFF2-40B4-BE49-F238E27FC236}">
                <a16:creationId xmlns:a16="http://schemas.microsoft.com/office/drawing/2014/main" id="{E7F15ADD-2C4F-A2CC-9FF4-C6592A5F766C}"/>
              </a:ext>
            </a:extLst>
          </p:cNvPr>
          <p:cNvSpPr/>
          <p:nvPr/>
        </p:nvSpPr>
        <p:spPr>
          <a:xfrm>
            <a:off x="882031" y="2095093"/>
            <a:ext cx="1027411" cy="257149"/>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9">
            <a:extLst>
              <a:ext uri="{FF2B5EF4-FFF2-40B4-BE49-F238E27FC236}">
                <a16:creationId xmlns:a16="http://schemas.microsoft.com/office/drawing/2014/main" id="{73D59C68-20AF-9AD7-229D-884322895662}"/>
              </a:ext>
            </a:extLst>
          </p:cNvPr>
          <p:cNvSpPr/>
          <p:nvPr/>
        </p:nvSpPr>
        <p:spPr>
          <a:xfrm>
            <a:off x="6375600" y="2632213"/>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9">
            <a:extLst>
              <a:ext uri="{FF2B5EF4-FFF2-40B4-BE49-F238E27FC236}">
                <a16:creationId xmlns:a16="http://schemas.microsoft.com/office/drawing/2014/main" id="{3E2F597A-DF7D-38FC-C645-5EC0FD3A929E}"/>
              </a:ext>
            </a:extLst>
          </p:cNvPr>
          <p:cNvSpPr/>
          <p:nvPr/>
        </p:nvSpPr>
        <p:spPr>
          <a:xfrm>
            <a:off x="6375600" y="3967350"/>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9">
            <a:extLst>
              <a:ext uri="{FF2B5EF4-FFF2-40B4-BE49-F238E27FC236}">
                <a16:creationId xmlns:a16="http://schemas.microsoft.com/office/drawing/2014/main" id="{C7E62D53-9063-07C4-9448-3B2C1B446B60}"/>
              </a:ext>
            </a:extLst>
          </p:cNvPr>
          <p:cNvSpPr txBox="1">
            <a:spLocks noGrp="1"/>
          </p:cNvSpPr>
          <p:nvPr>
            <p:ph type="title"/>
          </p:nvPr>
        </p:nvSpPr>
        <p:spPr>
          <a:xfrm>
            <a:off x="713100" y="445025"/>
            <a:ext cx="3438000" cy="10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Infographics make your idea understandable</a:t>
            </a:r>
            <a:endParaRPr dirty="0"/>
          </a:p>
        </p:txBody>
      </p:sp>
      <p:sp>
        <p:nvSpPr>
          <p:cNvPr id="30" name="Google Shape;1156;p48">
            <a:extLst>
              <a:ext uri="{FF2B5EF4-FFF2-40B4-BE49-F238E27FC236}">
                <a16:creationId xmlns:a16="http://schemas.microsoft.com/office/drawing/2014/main" id="{DFC14AD5-C8BA-8534-C1E1-72F1C574D171}"/>
              </a:ext>
            </a:extLst>
          </p:cNvPr>
          <p:cNvSpPr/>
          <p:nvPr/>
        </p:nvSpPr>
        <p:spPr>
          <a:xfrm>
            <a:off x="529400" y="3607797"/>
            <a:ext cx="2093683" cy="1060800"/>
          </a:xfrm>
          <a:prstGeom prst="snip1Rect">
            <a:avLst>
              <a:gd name="adj" fmla="val 15014"/>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1157;p48">
            <a:extLst>
              <a:ext uri="{FF2B5EF4-FFF2-40B4-BE49-F238E27FC236}">
                <a16:creationId xmlns:a16="http://schemas.microsoft.com/office/drawing/2014/main" id="{08CF1F13-5EFD-8111-60FE-FAE79ED2DCB3}"/>
              </a:ext>
            </a:extLst>
          </p:cNvPr>
          <p:cNvGrpSpPr/>
          <p:nvPr/>
        </p:nvGrpSpPr>
        <p:grpSpPr>
          <a:xfrm>
            <a:off x="568875" y="3573196"/>
            <a:ext cx="2093786" cy="1060800"/>
            <a:chOff x="5179975" y="849938"/>
            <a:chExt cx="3027750" cy="1554000"/>
          </a:xfrm>
        </p:grpSpPr>
        <p:sp>
          <p:nvSpPr>
            <p:cNvPr id="32" name="Google Shape;1158;p48">
              <a:extLst>
                <a:ext uri="{FF2B5EF4-FFF2-40B4-BE49-F238E27FC236}">
                  <a16:creationId xmlns:a16="http://schemas.microsoft.com/office/drawing/2014/main" id="{71946720-3475-47BB-1F1C-A084EFC27C0B}"/>
                </a:ext>
              </a:extLst>
            </p:cNvPr>
            <p:cNvSpPr/>
            <p:nvPr/>
          </p:nvSpPr>
          <p:spPr>
            <a:xfrm>
              <a:off x="5179975" y="849938"/>
              <a:ext cx="3027600" cy="1554000"/>
            </a:xfrm>
            <a:prstGeom prst="snip1Rect">
              <a:avLst>
                <a:gd name="adj" fmla="val 150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9;p48">
              <a:extLst>
                <a:ext uri="{FF2B5EF4-FFF2-40B4-BE49-F238E27FC236}">
                  <a16:creationId xmlns:a16="http://schemas.microsoft.com/office/drawing/2014/main" id="{FBEC6B53-DC89-4E2E-AFF3-BC907505AFCD}"/>
                </a:ext>
              </a:extLst>
            </p:cNvPr>
            <p:cNvSpPr/>
            <p:nvPr/>
          </p:nvSpPr>
          <p:spPr>
            <a:xfrm>
              <a:off x="7981525" y="849950"/>
              <a:ext cx="226200" cy="226200"/>
            </a:xfrm>
            <a:prstGeom prst="rtTriangle">
              <a:avLst/>
            </a:pr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1160;p48">
            <a:extLst>
              <a:ext uri="{FF2B5EF4-FFF2-40B4-BE49-F238E27FC236}">
                <a16:creationId xmlns:a16="http://schemas.microsoft.com/office/drawing/2014/main" id="{7729109C-C7E3-9250-8034-4F31E3F48C70}"/>
              </a:ext>
            </a:extLst>
          </p:cNvPr>
          <p:cNvSpPr/>
          <p:nvPr/>
        </p:nvSpPr>
        <p:spPr>
          <a:xfrm>
            <a:off x="870950" y="3440126"/>
            <a:ext cx="1027411" cy="257149"/>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56;p48">
            <a:extLst>
              <a:ext uri="{FF2B5EF4-FFF2-40B4-BE49-F238E27FC236}">
                <a16:creationId xmlns:a16="http://schemas.microsoft.com/office/drawing/2014/main" id="{653C00E9-9F8B-55DB-3EFB-B3D10B28980B}"/>
              </a:ext>
            </a:extLst>
          </p:cNvPr>
          <p:cNvSpPr/>
          <p:nvPr/>
        </p:nvSpPr>
        <p:spPr>
          <a:xfrm>
            <a:off x="6388345" y="2349117"/>
            <a:ext cx="2093683" cy="1060800"/>
          </a:xfrm>
          <a:prstGeom prst="snip1Rect">
            <a:avLst>
              <a:gd name="adj" fmla="val 15014"/>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1157;p48">
            <a:extLst>
              <a:ext uri="{FF2B5EF4-FFF2-40B4-BE49-F238E27FC236}">
                <a16:creationId xmlns:a16="http://schemas.microsoft.com/office/drawing/2014/main" id="{019AF729-686C-47E6-9DAA-150082827410}"/>
              </a:ext>
            </a:extLst>
          </p:cNvPr>
          <p:cNvGrpSpPr/>
          <p:nvPr/>
        </p:nvGrpSpPr>
        <p:grpSpPr>
          <a:xfrm>
            <a:off x="6427820" y="2314516"/>
            <a:ext cx="2093786" cy="1060800"/>
            <a:chOff x="5179975" y="849938"/>
            <a:chExt cx="3027750" cy="1554000"/>
          </a:xfrm>
        </p:grpSpPr>
        <p:sp>
          <p:nvSpPr>
            <p:cNvPr id="37" name="Google Shape;1158;p48">
              <a:extLst>
                <a:ext uri="{FF2B5EF4-FFF2-40B4-BE49-F238E27FC236}">
                  <a16:creationId xmlns:a16="http://schemas.microsoft.com/office/drawing/2014/main" id="{A79DC1D7-A15E-7251-9C2B-24B81D8C98EB}"/>
                </a:ext>
              </a:extLst>
            </p:cNvPr>
            <p:cNvSpPr/>
            <p:nvPr/>
          </p:nvSpPr>
          <p:spPr>
            <a:xfrm>
              <a:off x="5179975" y="849938"/>
              <a:ext cx="3027600" cy="1554000"/>
            </a:xfrm>
            <a:prstGeom prst="snip1Rect">
              <a:avLst>
                <a:gd name="adj" fmla="val 150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9;p48">
              <a:extLst>
                <a:ext uri="{FF2B5EF4-FFF2-40B4-BE49-F238E27FC236}">
                  <a16:creationId xmlns:a16="http://schemas.microsoft.com/office/drawing/2014/main" id="{470FB2F5-F32E-8365-8D4F-9A695D4282A1}"/>
                </a:ext>
              </a:extLst>
            </p:cNvPr>
            <p:cNvSpPr/>
            <p:nvPr/>
          </p:nvSpPr>
          <p:spPr>
            <a:xfrm>
              <a:off x="7981525" y="849950"/>
              <a:ext cx="226200" cy="226200"/>
            </a:xfrm>
            <a:prstGeom prst="rtTriangle">
              <a:avLst/>
            </a:pr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160;p48">
            <a:extLst>
              <a:ext uri="{FF2B5EF4-FFF2-40B4-BE49-F238E27FC236}">
                <a16:creationId xmlns:a16="http://schemas.microsoft.com/office/drawing/2014/main" id="{7314F0C6-E40C-009D-1741-E61C1B0C1958}"/>
              </a:ext>
            </a:extLst>
          </p:cNvPr>
          <p:cNvSpPr/>
          <p:nvPr/>
        </p:nvSpPr>
        <p:spPr>
          <a:xfrm>
            <a:off x="6729895" y="2181446"/>
            <a:ext cx="1027411" cy="257149"/>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9">
            <a:extLst>
              <a:ext uri="{FF2B5EF4-FFF2-40B4-BE49-F238E27FC236}">
                <a16:creationId xmlns:a16="http://schemas.microsoft.com/office/drawing/2014/main" id="{0D40BF21-0A1A-F09A-9B00-B79CE9307928}"/>
              </a:ext>
            </a:extLst>
          </p:cNvPr>
          <p:cNvSpPr txBox="1">
            <a:spLocks noGrp="1"/>
          </p:cNvSpPr>
          <p:nvPr>
            <p:ph type="subTitle" idx="4294967295"/>
          </p:nvPr>
        </p:nvSpPr>
        <p:spPr>
          <a:xfrm>
            <a:off x="558552" y="2297756"/>
            <a:ext cx="2316157" cy="1060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b="1" dirty="0"/>
              <a:t>Rendre effective l'obligation de scolarité jusqu'à 15 ans.</a:t>
            </a:r>
            <a:endParaRPr lang="en-US" b="1" dirty="0"/>
          </a:p>
        </p:txBody>
      </p:sp>
      <p:sp>
        <p:nvSpPr>
          <p:cNvPr id="1200" name="Google Shape;1200;p49">
            <a:extLst>
              <a:ext uri="{FF2B5EF4-FFF2-40B4-BE49-F238E27FC236}">
                <a16:creationId xmlns:a16="http://schemas.microsoft.com/office/drawing/2014/main" id="{E6B39401-2DE2-6D3F-51DE-4BAA88C11F47}"/>
              </a:ext>
            </a:extLst>
          </p:cNvPr>
          <p:cNvSpPr txBox="1">
            <a:spLocks noGrp="1"/>
          </p:cNvSpPr>
          <p:nvPr>
            <p:ph type="subTitle" idx="4294967295"/>
          </p:nvPr>
        </p:nvSpPr>
        <p:spPr>
          <a:xfrm>
            <a:off x="468964" y="3651999"/>
            <a:ext cx="2655203" cy="630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b="1" dirty="0"/>
              <a:t>Stimuler l'initiative et l'excellence au lycée et à l'université.</a:t>
            </a:r>
            <a:endParaRPr lang="en-US" b="1" dirty="0"/>
          </a:p>
        </p:txBody>
      </p:sp>
      <p:sp>
        <p:nvSpPr>
          <p:cNvPr id="1202" name="Google Shape;1202;p49">
            <a:extLst>
              <a:ext uri="{FF2B5EF4-FFF2-40B4-BE49-F238E27FC236}">
                <a16:creationId xmlns:a16="http://schemas.microsoft.com/office/drawing/2014/main" id="{48A239CE-36E3-D3B6-41A4-52B6CE26FEC1}"/>
              </a:ext>
            </a:extLst>
          </p:cNvPr>
          <p:cNvSpPr txBox="1">
            <a:spLocks noGrp="1"/>
          </p:cNvSpPr>
          <p:nvPr>
            <p:ph type="subTitle" idx="4294967295"/>
          </p:nvPr>
        </p:nvSpPr>
        <p:spPr>
          <a:xfrm>
            <a:off x="6465000" y="2322015"/>
            <a:ext cx="196590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dirty="0"/>
              <a:t>Affronter les problématiques transversales du système éducatif.</a:t>
            </a:r>
            <a:endParaRPr lang="en-US" b="1" dirty="0"/>
          </a:p>
        </p:txBody>
      </p:sp>
      <p:grpSp>
        <p:nvGrpSpPr>
          <p:cNvPr id="1205" name="Google Shape;1205;p49">
            <a:extLst>
              <a:ext uri="{FF2B5EF4-FFF2-40B4-BE49-F238E27FC236}">
                <a16:creationId xmlns:a16="http://schemas.microsoft.com/office/drawing/2014/main" id="{4A9FEDB0-68E5-BF7D-D242-7EDC7F9E718E}"/>
              </a:ext>
            </a:extLst>
          </p:cNvPr>
          <p:cNvGrpSpPr/>
          <p:nvPr/>
        </p:nvGrpSpPr>
        <p:grpSpPr>
          <a:xfrm>
            <a:off x="3678227" y="2499080"/>
            <a:ext cx="1784244" cy="1783819"/>
            <a:chOff x="5448300" y="1526500"/>
            <a:chExt cx="1154925" cy="1154650"/>
          </a:xfrm>
        </p:grpSpPr>
        <p:sp>
          <p:nvSpPr>
            <p:cNvPr id="1206" name="Google Shape;1206;p49">
              <a:extLst>
                <a:ext uri="{FF2B5EF4-FFF2-40B4-BE49-F238E27FC236}">
                  <a16:creationId xmlns:a16="http://schemas.microsoft.com/office/drawing/2014/main" id="{9E258041-CECB-8E0D-9A23-A318F6AAE497}"/>
                </a:ext>
              </a:extLst>
            </p:cNvPr>
            <p:cNvSpPr/>
            <p:nvPr/>
          </p:nvSpPr>
          <p:spPr>
            <a:xfrm>
              <a:off x="5466750" y="1544975"/>
              <a:ext cx="1136475" cy="1136175"/>
            </a:xfrm>
            <a:custGeom>
              <a:avLst/>
              <a:gdLst/>
              <a:ahLst/>
              <a:cxnLst/>
              <a:rect l="l" t="t" r="r" b="b"/>
              <a:pathLst>
                <a:path w="45459" h="45447" extrusionOk="0">
                  <a:moveTo>
                    <a:pt x="4132" y="11370"/>
                  </a:moveTo>
                  <a:cubicBezTo>
                    <a:pt x="4882" y="11370"/>
                    <a:pt x="5501" y="11990"/>
                    <a:pt x="5501" y="12740"/>
                  </a:cubicBezTo>
                  <a:cubicBezTo>
                    <a:pt x="5501" y="13502"/>
                    <a:pt x="4882" y="14109"/>
                    <a:pt x="4132" y="14109"/>
                  </a:cubicBezTo>
                  <a:cubicBezTo>
                    <a:pt x="3370" y="14109"/>
                    <a:pt x="2762" y="13502"/>
                    <a:pt x="2762" y="12740"/>
                  </a:cubicBezTo>
                  <a:cubicBezTo>
                    <a:pt x="2762" y="11990"/>
                    <a:pt x="3370" y="11370"/>
                    <a:pt x="4132" y="11370"/>
                  </a:cubicBezTo>
                  <a:close/>
                  <a:moveTo>
                    <a:pt x="3334" y="29563"/>
                  </a:moveTo>
                  <a:cubicBezTo>
                    <a:pt x="4084" y="29563"/>
                    <a:pt x="4703" y="30170"/>
                    <a:pt x="4703" y="30932"/>
                  </a:cubicBezTo>
                  <a:cubicBezTo>
                    <a:pt x="4703" y="31694"/>
                    <a:pt x="4096" y="32302"/>
                    <a:pt x="3334" y="32302"/>
                  </a:cubicBezTo>
                  <a:cubicBezTo>
                    <a:pt x="2584" y="32302"/>
                    <a:pt x="1965" y="31694"/>
                    <a:pt x="1965" y="30932"/>
                  </a:cubicBezTo>
                  <a:cubicBezTo>
                    <a:pt x="1965" y="30170"/>
                    <a:pt x="2584" y="29563"/>
                    <a:pt x="3334" y="29563"/>
                  </a:cubicBezTo>
                  <a:close/>
                  <a:moveTo>
                    <a:pt x="1893" y="0"/>
                  </a:moveTo>
                  <a:lnTo>
                    <a:pt x="0" y="43565"/>
                  </a:lnTo>
                  <a:lnTo>
                    <a:pt x="43565" y="45446"/>
                  </a:lnTo>
                  <a:lnTo>
                    <a:pt x="45458" y="1893"/>
                  </a:lnTo>
                  <a:lnTo>
                    <a:pt x="1893" y="0"/>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a:extLst>
                <a:ext uri="{FF2B5EF4-FFF2-40B4-BE49-F238E27FC236}">
                  <a16:creationId xmlns:a16="http://schemas.microsoft.com/office/drawing/2014/main" id="{6E6A8FC7-8E5C-81BB-48F6-CB29839F0B99}"/>
                </a:ext>
              </a:extLst>
            </p:cNvPr>
            <p:cNvSpPr/>
            <p:nvPr/>
          </p:nvSpPr>
          <p:spPr>
            <a:xfrm>
              <a:off x="5448300" y="1526500"/>
              <a:ext cx="1136175" cy="1135875"/>
            </a:xfrm>
            <a:custGeom>
              <a:avLst/>
              <a:gdLst/>
              <a:ahLst/>
              <a:cxnLst/>
              <a:rect l="l" t="t" r="r" b="b"/>
              <a:pathLst>
                <a:path w="45447" h="45435" extrusionOk="0">
                  <a:moveTo>
                    <a:pt x="4120" y="11371"/>
                  </a:moveTo>
                  <a:cubicBezTo>
                    <a:pt x="4882" y="11371"/>
                    <a:pt x="5489" y="11978"/>
                    <a:pt x="5489" y="12740"/>
                  </a:cubicBezTo>
                  <a:cubicBezTo>
                    <a:pt x="5489" y="13502"/>
                    <a:pt x="4882" y="14110"/>
                    <a:pt x="4120" y="14110"/>
                  </a:cubicBezTo>
                  <a:cubicBezTo>
                    <a:pt x="3358" y="14110"/>
                    <a:pt x="2750" y="13491"/>
                    <a:pt x="2750" y="12740"/>
                  </a:cubicBezTo>
                  <a:cubicBezTo>
                    <a:pt x="2750" y="11978"/>
                    <a:pt x="3358" y="11371"/>
                    <a:pt x="4120" y="11371"/>
                  </a:cubicBezTo>
                  <a:close/>
                  <a:moveTo>
                    <a:pt x="3334" y="29552"/>
                  </a:moveTo>
                  <a:cubicBezTo>
                    <a:pt x="4072" y="29552"/>
                    <a:pt x="4703" y="30171"/>
                    <a:pt x="4703" y="30921"/>
                  </a:cubicBezTo>
                  <a:cubicBezTo>
                    <a:pt x="4703" y="31683"/>
                    <a:pt x="4096" y="32291"/>
                    <a:pt x="3334" y="32291"/>
                  </a:cubicBezTo>
                  <a:cubicBezTo>
                    <a:pt x="2572" y="32291"/>
                    <a:pt x="1965" y="31683"/>
                    <a:pt x="1965" y="30921"/>
                  </a:cubicBezTo>
                  <a:cubicBezTo>
                    <a:pt x="1965" y="30171"/>
                    <a:pt x="2572" y="29552"/>
                    <a:pt x="3334" y="29552"/>
                  </a:cubicBezTo>
                  <a:close/>
                  <a:moveTo>
                    <a:pt x="1893" y="1"/>
                  </a:moveTo>
                  <a:lnTo>
                    <a:pt x="0" y="43566"/>
                  </a:lnTo>
                  <a:lnTo>
                    <a:pt x="43565" y="45435"/>
                  </a:lnTo>
                  <a:lnTo>
                    <a:pt x="45446" y="1882"/>
                  </a:lnTo>
                  <a:lnTo>
                    <a:pt x="18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a:extLst>
                <a:ext uri="{FF2B5EF4-FFF2-40B4-BE49-F238E27FC236}">
                  <a16:creationId xmlns:a16="http://schemas.microsoft.com/office/drawing/2014/main" id="{9F4233F8-5CA9-AF02-DE2F-D8CE9B45CFE1}"/>
                </a:ext>
              </a:extLst>
            </p:cNvPr>
            <p:cNvSpPr/>
            <p:nvPr/>
          </p:nvSpPr>
          <p:spPr>
            <a:xfrm>
              <a:off x="5448300" y="1526800"/>
              <a:ext cx="185750" cy="1094800"/>
            </a:xfrm>
            <a:custGeom>
              <a:avLst/>
              <a:gdLst/>
              <a:ahLst/>
              <a:cxnLst/>
              <a:rect l="l" t="t" r="r" b="b"/>
              <a:pathLst>
                <a:path w="7430" h="43792" extrusionOk="0">
                  <a:moveTo>
                    <a:pt x="4120" y="11359"/>
                  </a:moveTo>
                  <a:cubicBezTo>
                    <a:pt x="4882" y="11359"/>
                    <a:pt x="5489" y="11966"/>
                    <a:pt x="5489" y="12728"/>
                  </a:cubicBezTo>
                  <a:cubicBezTo>
                    <a:pt x="5489" y="13490"/>
                    <a:pt x="4882" y="14098"/>
                    <a:pt x="4120" y="14098"/>
                  </a:cubicBezTo>
                  <a:cubicBezTo>
                    <a:pt x="3358" y="14098"/>
                    <a:pt x="2750" y="13479"/>
                    <a:pt x="2750" y="12728"/>
                  </a:cubicBezTo>
                  <a:cubicBezTo>
                    <a:pt x="2750" y="11966"/>
                    <a:pt x="3358" y="11359"/>
                    <a:pt x="4120" y="11359"/>
                  </a:cubicBezTo>
                  <a:close/>
                  <a:moveTo>
                    <a:pt x="3334" y="29540"/>
                  </a:moveTo>
                  <a:cubicBezTo>
                    <a:pt x="4072" y="29540"/>
                    <a:pt x="4703" y="30159"/>
                    <a:pt x="4703" y="30909"/>
                  </a:cubicBezTo>
                  <a:cubicBezTo>
                    <a:pt x="4703" y="31671"/>
                    <a:pt x="4096" y="32279"/>
                    <a:pt x="3334" y="32279"/>
                  </a:cubicBezTo>
                  <a:cubicBezTo>
                    <a:pt x="2572" y="32279"/>
                    <a:pt x="1965" y="31671"/>
                    <a:pt x="1965" y="30909"/>
                  </a:cubicBezTo>
                  <a:cubicBezTo>
                    <a:pt x="1965" y="30159"/>
                    <a:pt x="2572" y="29540"/>
                    <a:pt x="3334" y="29540"/>
                  </a:cubicBezTo>
                  <a:close/>
                  <a:moveTo>
                    <a:pt x="1893" y="1"/>
                  </a:moveTo>
                  <a:lnTo>
                    <a:pt x="0" y="43554"/>
                  </a:lnTo>
                  <a:lnTo>
                    <a:pt x="5536" y="43792"/>
                  </a:lnTo>
                  <a:lnTo>
                    <a:pt x="7430" y="239"/>
                  </a:lnTo>
                  <a:lnTo>
                    <a:pt x="1893" y="1"/>
                  </a:lnTo>
                  <a:close/>
                </a:path>
              </a:pathLst>
            </a:custGeom>
            <a:solidFill>
              <a:srgbClr val="AD91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49">
            <a:extLst>
              <a:ext uri="{FF2B5EF4-FFF2-40B4-BE49-F238E27FC236}">
                <a16:creationId xmlns:a16="http://schemas.microsoft.com/office/drawing/2014/main" id="{4105DA6C-65BC-D0F5-94B5-8D384848DCDD}"/>
              </a:ext>
            </a:extLst>
          </p:cNvPr>
          <p:cNvGrpSpPr/>
          <p:nvPr/>
        </p:nvGrpSpPr>
        <p:grpSpPr>
          <a:xfrm>
            <a:off x="4289767" y="2978788"/>
            <a:ext cx="561174" cy="720501"/>
            <a:chOff x="3438380" y="2104986"/>
            <a:chExt cx="324247" cy="416282"/>
          </a:xfrm>
        </p:grpSpPr>
        <p:sp>
          <p:nvSpPr>
            <p:cNvPr id="1210" name="Google Shape;1210;p49">
              <a:extLst>
                <a:ext uri="{FF2B5EF4-FFF2-40B4-BE49-F238E27FC236}">
                  <a16:creationId xmlns:a16="http://schemas.microsoft.com/office/drawing/2014/main" id="{15528AEC-E087-32D3-763A-684D59C6F0E3}"/>
                </a:ext>
              </a:extLst>
            </p:cNvPr>
            <p:cNvSpPr/>
            <p:nvPr/>
          </p:nvSpPr>
          <p:spPr>
            <a:xfrm>
              <a:off x="3438380" y="2104986"/>
              <a:ext cx="324247" cy="416282"/>
            </a:xfrm>
            <a:custGeom>
              <a:avLst/>
              <a:gdLst/>
              <a:ahLst/>
              <a:cxnLst/>
              <a:rect l="l" t="t" r="r" b="b"/>
              <a:pathLst>
                <a:path w="11538" h="14813" extrusionOk="0">
                  <a:moveTo>
                    <a:pt x="1858" y="1727"/>
                  </a:moveTo>
                  <a:lnTo>
                    <a:pt x="1858" y="3037"/>
                  </a:lnTo>
                  <a:cubicBezTo>
                    <a:pt x="1858" y="3489"/>
                    <a:pt x="1929" y="3918"/>
                    <a:pt x="2084" y="4335"/>
                  </a:cubicBezTo>
                  <a:lnTo>
                    <a:pt x="1906" y="4335"/>
                  </a:lnTo>
                  <a:cubicBezTo>
                    <a:pt x="1453" y="4335"/>
                    <a:pt x="1382" y="4204"/>
                    <a:pt x="1346" y="4132"/>
                  </a:cubicBezTo>
                  <a:cubicBezTo>
                    <a:pt x="1251" y="3942"/>
                    <a:pt x="1239" y="3561"/>
                    <a:pt x="1215" y="3132"/>
                  </a:cubicBezTo>
                  <a:cubicBezTo>
                    <a:pt x="1191" y="2727"/>
                    <a:pt x="1179" y="2251"/>
                    <a:pt x="1084" y="1727"/>
                  </a:cubicBezTo>
                  <a:close/>
                  <a:moveTo>
                    <a:pt x="10442" y="1727"/>
                  </a:moveTo>
                  <a:cubicBezTo>
                    <a:pt x="10359" y="2239"/>
                    <a:pt x="10347" y="2692"/>
                    <a:pt x="10335" y="3085"/>
                  </a:cubicBezTo>
                  <a:cubicBezTo>
                    <a:pt x="10311" y="3525"/>
                    <a:pt x="10300" y="3918"/>
                    <a:pt x="10192" y="4120"/>
                  </a:cubicBezTo>
                  <a:cubicBezTo>
                    <a:pt x="10157" y="4192"/>
                    <a:pt x="10085" y="4335"/>
                    <a:pt x="9621" y="4335"/>
                  </a:cubicBezTo>
                  <a:lnTo>
                    <a:pt x="9454" y="4335"/>
                  </a:lnTo>
                  <a:cubicBezTo>
                    <a:pt x="9597" y="3918"/>
                    <a:pt x="9669" y="3477"/>
                    <a:pt x="9669" y="3037"/>
                  </a:cubicBezTo>
                  <a:lnTo>
                    <a:pt x="9669" y="1727"/>
                  </a:lnTo>
                  <a:close/>
                  <a:moveTo>
                    <a:pt x="8799" y="858"/>
                  </a:moveTo>
                  <a:lnTo>
                    <a:pt x="8799" y="3037"/>
                  </a:lnTo>
                  <a:cubicBezTo>
                    <a:pt x="8799" y="4097"/>
                    <a:pt x="8264" y="5061"/>
                    <a:pt x="7359" y="5621"/>
                  </a:cubicBezTo>
                  <a:cubicBezTo>
                    <a:pt x="6656" y="6061"/>
                    <a:pt x="6204" y="6871"/>
                    <a:pt x="6204" y="7692"/>
                  </a:cubicBezTo>
                  <a:cubicBezTo>
                    <a:pt x="6204" y="8073"/>
                    <a:pt x="6311" y="8430"/>
                    <a:pt x="6501" y="8740"/>
                  </a:cubicBezTo>
                  <a:lnTo>
                    <a:pt x="5013" y="8740"/>
                  </a:lnTo>
                  <a:cubicBezTo>
                    <a:pt x="5204" y="8442"/>
                    <a:pt x="5311" y="8085"/>
                    <a:pt x="5323" y="7704"/>
                  </a:cubicBezTo>
                  <a:cubicBezTo>
                    <a:pt x="5323" y="6871"/>
                    <a:pt x="4870" y="6049"/>
                    <a:pt x="4168" y="5621"/>
                  </a:cubicBezTo>
                  <a:cubicBezTo>
                    <a:pt x="3263" y="5061"/>
                    <a:pt x="2727" y="4097"/>
                    <a:pt x="2727" y="3037"/>
                  </a:cubicBezTo>
                  <a:lnTo>
                    <a:pt x="2727" y="858"/>
                  </a:lnTo>
                  <a:close/>
                  <a:moveTo>
                    <a:pt x="7930" y="9609"/>
                  </a:moveTo>
                  <a:lnTo>
                    <a:pt x="7930" y="10466"/>
                  </a:lnTo>
                  <a:lnTo>
                    <a:pt x="3596" y="10466"/>
                  </a:lnTo>
                  <a:lnTo>
                    <a:pt x="3596" y="9609"/>
                  </a:lnTo>
                  <a:close/>
                  <a:moveTo>
                    <a:pt x="8799" y="11336"/>
                  </a:moveTo>
                  <a:lnTo>
                    <a:pt x="8799" y="13943"/>
                  </a:lnTo>
                  <a:lnTo>
                    <a:pt x="2727" y="13943"/>
                  </a:lnTo>
                  <a:lnTo>
                    <a:pt x="2727" y="11336"/>
                  </a:lnTo>
                  <a:close/>
                  <a:moveTo>
                    <a:pt x="1858" y="1"/>
                  </a:moveTo>
                  <a:lnTo>
                    <a:pt x="1858" y="858"/>
                  </a:lnTo>
                  <a:lnTo>
                    <a:pt x="1" y="858"/>
                  </a:lnTo>
                  <a:lnTo>
                    <a:pt x="132" y="1406"/>
                  </a:lnTo>
                  <a:cubicBezTo>
                    <a:pt x="298" y="2061"/>
                    <a:pt x="322" y="2656"/>
                    <a:pt x="346" y="3168"/>
                  </a:cubicBezTo>
                  <a:cubicBezTo>
                    <a:pt x="370" y="3704"/>
                    <a:pt x="394" y="4168"/>
                    <a:pt x="584" y="4537"/>
                  </a:cubicBezTo>
                  <a:cubicBezTo>
                    <a:pt x="810" y="4990"/>
                    <a:pt x="1251" y="5204"/>
                    <a:pt x="1906" y="5204"/>
                  </a:cubicBezTo>
                  <a:lnTo>
                    <a:pt x="2513" y="5204"/>
                  </a:lnTo>
                  <a:cubicBezTo>
                    <a:pt x="2822" y="5656"/>
                    <a:pt x="3215" y="6049"/>
                    <a:pt x="3703" y="6359"/>
                  </a:cubicBezTo>
                  <a:cubicBezTo>
                    <a:pt x="4156" y="6633"/>
                    <a:pt x="4454" y="7168"/>
                    <a:pt x="4454" y="7692"/>
                  </a:cubicBezTo>
                  <a:lnTo>
                    <a:pt x="4454" y="7704"/>
                  </a:lnTo>
                  <a:cubicBezTo>
                    <a:pt x="4442" y="8276"/>
                    <a:pt x="3977" y="8740"/>
                    <a:pt x="3418" y="8740"/>
                  </a:cubicBezTo>
                  <a:lnTo>
                    <a:pt x="2727" y="8740"/>
                  </a:lnTo>
                  <a:lnTo>
                    <a:pt x="2727" y="10478"/>
                  </a:lnTo>
                  <a:lnTo>
                    <a:pt x="1858" y="10478"/>
                  </a:lnTo>
                  <a:lnTo>
                    <a:pt x="1858" y="14812"/>
                  </a:lnTo>
                  <a:lnTo>
                    <a:pt x="9669" y="14812"/>
                  </a:lnTo>
                  <a:lnTo>
                    <a:pt x="9669" y="10478"/>
                  </a:lnTo>
                  <a:lnTo>
                    <a:pt x="8799" y="10478"/>
                  </a:lnTo>
                  <a:lnTo>
                    <a:pt x="8799" y="8740"/>
                  </a:lnTo>
                  <a:lnTo>
                    <a:pt x="8109" y="8740"/>
                  </a:lnTo>
                  <a:cubicBezTo>
                    <a:pt x="7537" y="8740"/>
                    <a:pt x="7061" y="8276"/>
                    <a:pt x="7061" y="7704"/>
                  </a:cubicBezTo>
                  <a:cubicBezTo>
                    <a:pt x="7061" y="7168"/>
                    <a:pt x="7359" y="6644"/>
                    <a:pt x="7811" y="6359"/>
                  </a:cubicBezTo>
                  <a:cubicBezTo>
                    <a:pt x="8287" y="6073"/>
                    <a:pt x="8704" y="5668"/>
                    <a:pt x="9014" y="5204"/>
                  </a:cubicBezTo>
                  <a:lnTo>
                    <a:pt x="9621" y="5204"/>
                  </a:lnTo>
                  <a:cubicBezTo>
                    <a:pt x="10288" y="5204"/>
                    <a:pt x="10740" y="4978"/>
                    <a:pt x="10966" y="4513"/>
                  </a:cubicBezTo>
                  <a:cubicBezTo>
                    <a:pt x="11157" y="4144"/>
                    <a:pt x="11181" y="3668"/>
                    <a:pt x="11193" y="3120"/>
                  </a:cubicBezTo>
                  <a:cubicBezTo>
                    <a:pt x="11216" y="2608"/>
                    <a:pt x="11240" y="2037"/>
                    <a:pt x="11395" y="1406"/>
                  </a:cubicBezTo>
                  <a:lnTo>
                    <a:pt x="11538" y="870"/>
                  </a:lnTo>
                  <a:lnTo>
                    <a:pt x="9669" y="870"/>
                  </a:lnTo>
                  <a:lnTo>
                    <a:pt x="9669" y="858"/>
                  </a:lnTo>
                  <a:lnTo>
                    <a:pt x="96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a:extLst>
                <a:ext uri="{FF2B5EF4-FFF2-40B4-BE49-F238E27FC236}">
                  <a16:creationId xmlns:a16="http://schemas.microsoft.com/office/drawing/2014/main" id="{DAB61961-F195-C922-7A0F-9030CFA48D66}"/>
                </a:ext>
              </a:extLst>
            </p:cNvPr>
            <p:cNvSpPr/>
            <p:nvPr/>
          </p:nvSpPr>
          <p:spPr>
            <a:xfrm>
              <a:off x="3563857" y="2153519"/>
              <a:ext cx="73291" cy="73291"/>
            </a:xfrm>
            <a:custGeom>
              <a:avLst/>
              <a:gdLst/>
              <a:ahLst/>
              <a:cxnLst/>
              <a:rect l="l" t="t" r="r" b="b"/>
              <a:pathLst>
                <a:path w="2608" h="2608" extrusionOk="0">
                  <a:moveTo>
                    <a:pt x="1298" y="869"/>
                  </a:moveTo>
                  <a:cubicBezTo>
                    <a:pt x="1536" y="869"/>
                    <a:pt x="1739" y="1072"/>
                    <a:pt x="1739" y="1310"/>
                  </a:cubicBezTo>
                  <a:cubicBezTo>
                    <a:pt x="1739" y="1548"/>
                    <a:pt x="1536" y="1739"/>
                    <a:pt x="1298" y="1739"/>
                  </a:cubicBezTo>
                  <a:cubicBezTo>
                    <a:pt x="1060" y="1739"/>
                    <a:pt x="870" y="1548"/>
                    <a:pt x="870" y="1310"/>
                  </a:cubicBezTo>
                  <a:cubicBezTo>
                    <a:pt x="870" y="1072"/>
                    <a:pt x="1060" y="869"/>
                    <a:pt x="1298" y="869"/>
                  </a:cubicBezTo>
                  <a:close/>
                  <a:moveTo>
                    <a:pt x="1298" y="0"/>
                  </a:moveTo>
                  <a:cubicBezTo>
                    <a:pt x="584" y="0"/>
                    <a:pt x="0" y="584"/>
                    <a:pt x="0" y="1310"/>
                  </a:cubicBezTo>
                  <a:cubicBezTo>
                    <a:pt x="0" y="2024"/>
                    <a:pt x="584" y="2608"/>
                    <a:pt x="1298" y="2608"/>
                  </a:cubicBezTo>
                  <a:cubicBezTo>
                    <a:pt x="2025" y="2608"/>
                    <a:pt x="2608" y="2024"/>
                    <a:pt x="2608" y="1310"/>
                  </a:cubicBezTo>
                  <a:cubicBezTo>
                    <a:pt x="2608" y="584"/>
                    <a:pt x="2013" y="0"/>
                    <a:pt x="1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12" name="Google Shape;1212;p49">
            <a:extLst>
              <a:ext uri="{FF2B5EF4-FFF2-40B4-BE49-F238E27FC236}">
                <a16:creationId xmlns:a16="http://schemas.microsoft.com/office/drawing/2014/main" id="{FF7DEAEF-C4AA-5BCD-9EC9-8CF5AD939649}"/>
              </a:ext>
            </a:extLst>
          </p:cNvPr>
          <p:cNvCxnSpPr>
            <a:stCxn id="1192" idx="3"/>
            <a:endCxn id="1193" idx="3"/>
          </p:cNvCxnSpPr>
          <p:nvPr/>
        </p:nvCxnSpPr>
        <p:spPr>
          <a:xfrm>
            <a:off x="2765100" y="2723413"/>
            <a:ext cx="600" cy="13350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1213" name="Google Shape;1213;p49">
            <a:extLst>
              <a:ext uri="{FF2B5EF4-FFF2-40B4-BE49-F238E27FC236}">
                <a16:creationId xmlns:a16="http://schemas.microsoft.com/office/drawing/2014/main" id="{571854FF-0B36-C8D6-B515-C3911DC19606}"/>
              </a:ext>
            </a:extLst>
          </p:cNvPr>
          <p:cNvCxnSpPr>
            <a:stCxn id="1194" idx="1"/>
            <a:endCxn id="1195" idx="1"/>
          </p:cNvCxnSpPr>
          <p:nvPr/>
        </p:nvCxnSpPr>
        <p:spPr>
          <a:xfrm>
            <a:off x="6375600" y="2723413"/>
            <a:ext cx="600" cy="13350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1214" name="Google Shape;1214;p49">
            <a:extLst>
              <a:ext uri="{FF2B5EF4-FFF2-40B4-BE49-F238E27FC236}">
                <a16:creationId xmlns:a16="http://schemas.microsoft.com/office/drawing/2014/main" id="{E22EA97D-E204-D345-39FA-15E56CC422EA}"/>
              </a:ext>
            </a:extLst>
          </p:cNvPr>
          <p:cNvCxnSpPr/>
          <p:nvPr/>
        </p:nvCxnSpPr>
        <p:spPr>
          <a:xfrm>
            <a:off x="3013150" y="3392519"/>
            <a:ext cx="1043400" cy="0"/>
          </a:xfrm>
          <a:prstGeom prst="straightConnector1">
            <a:avLst/>
          </a:prstGeom>
          <a:noFill/>
          <a:ln w="19050" cap="flat" cmpd="sng">
            <a:solidFill>
              <a:schemeClr val="dk1"/>
            </a:solidFill>
            <a:prstDash val="solid"/>
            <a:round/>
            <a:headEnd type="none" w="med" len="med"/>
            <a:tailEnd type="oval" w="med" len="med"/>
          </a:ln>
        </p:spPr>
      </p:cxnSp>
      <p:cxnSp>
        <p:nvCxnSpPr>
          <p:cNvPr id="1215" name="Google Shape;1215;p49">
            <a:extLst>
              <a:ext uri="{FF2B5EF4-FFF2-40B4-BE49-F238E27FC236}">
                <a16:creationId xmlns:a16="http://schemas.microsoft.com/office/drawing/2014/main" id="{0A2C02D5-4FFD-50EB-08A8-FC7ED22E9AD7}"/>
              </a:ext>
            </a:extLst>
          </p:cNvPr>
          <p:cNvCxnSpPr/>
          <p:nvPr/>
        </p:nvCxnSpPr>
        <p:spPr>
          <a:xfrm>
            <a:off x="5084175" y="3392519"/>
            <a:ext cx="1043400" cy="0"/>
          </a:xfrm>
          <a:prstGeom prst="straightConnector1">
            <a:avLst/>
          </a:prstGeom>
          <a:noFill/>
          <a:ln w="19050" cap="flat" cmpd="sng">
            <a:solidFill>
              <a:schemeClr val="dk1"/>
            </a:solidFill>
            <a:prstDash val="solid"/>
            <a:round/>
            <a:headEnd type="oval" w="med" len="med"/>
            <a:tailEnd type="none" w="med" len="med"/>
          </a:ln>
        </p:spPr>
      </p:cxnSp>
      <p:sp>
        <p:nvSpPr>
          <p:cNvPr id="40" name="Google Shape;1156;p48">
            <a:extLst>
              <a:ext uri="{FF2B5EF4-FFF2-40B4-BE49-F238E27FC236}">
                <a16:creationId xmlns:a16="http://schemas.microsoft.com/office/drawing/2014/main" id="{154D83F0-D4A5-F962-E106-BB7E4A8902E1}"/>
              </a:ext>
            </a:extLst>
          </p:cNvPr>
          <p:cNvSpPr/>
          <p:nvPr/>
        </p:nvSpPr>
        <p:spPr>
          <a:xfrm>
            <a:off x="6425525" y="3568383"/>
            <a:ext cx="2093683" cy="1060800"/>
          </a:xfrm>
          <a:prstGeom prst="snip1Rect">
            <a:avLst>
              <a:gd name="adj" fmla="val 15014"/>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157;p48">
            <a:extLst>
              <a:ext uri="{FF2B5EF4-FFF2-40B4-BE49-F238E27FC236}">
                <a16:creationId xmlns:a16="http://schemas.microsoft.com/office/drawing/2014/main" id="{0E4425A5-A287-0478-91C5-5698535C1414}"/>
              </a:ext>
            </a:extLst>
          </p:cNvPr>
          <p:cNvGrpSpPr/>
          <p:nvPr/>
        </p:nvGrpSpPr>
        <p:grpSpPr>
          <a:xfrm>
            <a:off x="6465000" y="3533782"/>
            <a:ext cx="2093786" cy="1060800"/>
            <a:chOff x="5179975" y="849938"/>
            <a:chExt cx="3027750" cy="1554000"/>
          </a:xfrm>
        </p:grpSpPr>
        <p:sp>
          <p:nvSpPr>
            <p:cNvPr id="42" name="Google Shape;1158;p48">
              <a:extLst>
                <a:ext uri="{FF2B5EF4-FFF2-40B4-BE49-F238E27FC236}">
                  <a16:creationId xmlns:a16="http://schemas.microsoft.com/office/drawing/2014/main" id="{2587787E-1D8B-D10D-4398-052326224A05}"/>
                </a:ext>
              </a:extLst>
            </p:cNvPr>
            <p:cNvSpPr/>
            <p:nvPr/>
          </p:nvSpPr>
          <p:spPr>
            <a:xfrm>
              <a:off x="5179975" y="849938"/>
              <a:ext cx="3027600" cy="1554000"/>
            </a:xfrm>
            <a:prstGeom prst="snip1Rect">
              <a:avLst>
                <a:gd name="adj" fmla="val 150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59;p48">
              <a:extLst>
                <a:ext uri="{FF2B5EF4-FFF2-40B4-BE49-F238E27FC236}">
                  <a16:creationId xmlns:a16="http://schemas.microsoft.com/office/drawing/2014/main" id="{C9EC3C63-5CD4-4102-2E7B-9746A3DB851E}"/>
                </a:ext>
              </a:extLst>
            </p:cNvPr>
            <p:cNvSpPr/>
            <p:nvPr/>
          </p:nvSpPr>
          <p:spPr>
            <a:xfrm>
              <a:off x="7981525" y="849950"/>
              <a:ext cx="226200" cy="226200"/>
            </a:xfrm>
            <a:prstGeom prst="rtTriangle">
              <a:avLst/>
            </a:pr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160;p48">
            <a:extLst>
              <a:ext uri="{FF2B5EF4-FFF2-40B4-BE49-F238E27FC236}">
                <a16:creationId xmlns:a16="http://schemas.microsoft.com/office/drawing/2014/main" id="{8949693C-DC17-6B58-1522-841C212F38F7}"/>
              </a:ext>
            </a:extLst>
          </p:cNvPr>
          <p:cNvSpPr/>
          <p:nvPr/>
        </p:nvSpPr>
        <p:spPr>
          <a:xfrm>
            <a:off x="6767075" y="3400712"/>
            <a:ext cx="1027411" cy="257149"/>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a:extLst>
              <a:ext uri="{FF2B5EF4-FFF2-40B4-BE49-F238E27FC236}">
                <a16:creationId xmlns:a16="http://schemas.microsoft.com/office/drawing/2014/main" id="{2B441968-E180-9E13-D768-0AD8E9381CC5}"/>
              </a:ext>
            </a:extLst>
          </p:cNvPr>
          <p:cNvSpPr/>
          <p:nvPr/>
        </p:nvSpPr>
        <p:spPr>
          <a:xfrm rot="3312928">
            <a:off x="5062144" y="3703294"/>
            <a:ext cx="271838" cy="816407"/>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9">
            <a:extLst>
              <a:ext uri="{FF2B5EF4-FFF2-40B4-BE49-F238E27FC236}">
                <a16:creationId xmlns:a16="http://schemas.microsoft.com/office/drawing/2014/main" id="{8DD43ECB-E780-CB2C-605A-26D64C6750F3}"/>
              </a:ext>
            </a:extLst>
          </p:cNvPr>
          <p:cNvSpPr/>
          <p:nvPr/>
        </p:nvSpPr>
        <p:spPr>
          <a:xfrm rot="3312928">
            <a:off x="3778094" y="2258319"/>
            <a:ext cx="271838" cy="816407"/>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Rectangle 24">
            <a:extLst>
              <a:ext uri="{FF2B5EF4-FFF2-40B4-BE49-F238E27FC236}">
                <a16:creationId xmlns:a16="http://schemas.microsoft.com/office/drawing/2014/main" id="{B7D717F9-B0B5-8208-5026-307EF7D284DE}"/>
              </a:ext>
            </a:extLst>
          </p:cNvPr>
          <p:cNvSpPr>
            <a:spLocks noChangeArrowheads="1"/>
          </p:cNvSpPr>
          <p:nvPr/>
        </p:nvSpPr>
        <p:spPr bwMode="auto">
          <a:xfrm>
            <a:off x="0" y="0"/>
            <a:ext cx="1738313"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a:ln>
                  <a:noFill/>
                </a:ln>
                <a:solidFill>
                  <a:schemeClr val="tx1"/>
                </a:solidFill>
                <a:effectLst/>
                <a:latin typeface="Söhne"/>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26" name="Google Shape;1202;p49">
            <a:extLst>
              <a:ext uri="{FF2B5EF4-FFF2-40B4-BE49-F238E27FC236}">
                <a16:creationId xmlns:a16="http://schemas.microsoft.com/office/drawing/2014/main" id="{E5AD9420-4558-9588-52F8-E3AA63569954}"/>
              </a:ext>
            </a:extLst>
          </p:cNvPr>
          <p:cNvSpPr txBox="1">
            <a:spLocks/>
          </p:cNvSpPr>
          <p:nvPr/>
        </p:nvSpPr>
        <p:spPr>
          <a:xfrm>
            <a:off x="6541004" y="3349424"/>
            <a:ext cx="1965900" cy="12036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1" i="0" u="none" strike="noStrike" cap="none" normalizeH="0" baseline="0" dirty="0">
              <a:ln>
                <a:noFill/>
              </a:ln>
              <a:solidFill>
                <a:schemeClr val="tx1"/>
              </a:solidFill>
              <a:effectLst/>
              <a:latin typeface="Nunito" pitchFamily="2"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fr-FR" altLang="fr-FR" b="1" i="0" u="none" strike="noStrike" cap="none" normalizeH="0" baseline="0" dirty="0">
                <a:ln>
                  <a:noFill/>
                </a:ln>
                <a:solidFill>
                  <a:schemeClr val="tx1"/>
                </a:solidFill>
                <a:effectLst/>
                <a:latin typeface="Nunito" pitchFamily="2" charset="0"/>
              </a:rPr>
              <a:t>Promouvoir la recherche scientifique et l'innovation.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3200" b="1" i="0" u="none" strike="noStrike" cap="none" normalizeH="0" baseline="0" dirty="0">
              <a:ln>
                <a:noFill/>
              </a:ln>
              <a:solidFill>
                <a:schemeClr val="tx1"/>
              </a:solidFill>
              <a:effectLst/>
              <a:latin typeface="Nunito" pitchFamily="2" charset="0"/>
            </a:endParaRPr>
          </a:p>
          <a:p>
            <a:pPr marL="0" indent="0">
              <a:buFont typeface="Nunito"/>
              <a:buNone/>
            </a:pPr>
            <a:endParaRPr lang="en-US" b="1" dirty="0">
              <a:latin typeface="Nunito" pitchFamily="2" charset="0"/>
            </a:endParaRPr>
          </a:p>
        </p:txBody>
      </p:sp>
      <p:sp>
        <p:nvSpPr>
          <p:cNvPr id="29" name="Rectangle 26">
            <a:extLst>
              <a:ext uri="{FF2B5EF4-FFF2-40B4-BE49-F238E27FC236}">
                <a16:creationId xmlns:a16="http://schemas.microsoft.com/office/drawing/2014/main" id="{5C3F0D2D-5FFC-400F-6DCE-1549A83413A6}"/>
              </a:ext>
            </a:extLst>
          </p:cNvPr>
          <p:cNvSpPr>
            <a:spLocks noChangeArrowheads="1"/>
          </p:cNvSpPr>
          <p:nvPr/>
        </p:nvSpPr>
        <p:spPr bwMode="auto">
          <a:xfrm>
            <a:off x="152400" y="152400"/>
            <a:ext cx="1738313"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a:ln>
                  <a:noFill/>
                </a:ln>
                <a:solidFill>
                  <a:schemeClr val="tx1"/>
                </a:solidFill>
                <a:effectLst/>
                <a:latin typeface="Söhne"/>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9285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21">
          <a:extLst>
            <a:ext uri="{FF2B5EF4-FFF2-40B4-BE49-F238E27FC236}">
              <a16:creationId xmlns:a16="http://schemas.microsoft.com/office/drawing/2014/main" id="{66FC31F8-FEAF-1BBA-0D47-8D354336AF26}"/>
            </a:ext>
          </a:extLst>
        </p:cNvPr>
        <p:cNvGrpSpPr/>
        <p:nvPr/>
      </p:nvGrpSpPr>
      <p:grpSpPr>
        <a:xfrm>
          <a:off x="0" y="0"/>
          <a:ext cx="0" cy="0"/>
          <a:chOff x="0" y="0"/>
          <a:chExt cx="0" cy="0"/>
        </a:xfrm>
      </p:grpSpPr>
      <p:grpSp>
        <p:nvGrpSpPr>
          <p:cNvPr id="1222" name="Google Shape;1222;p50">
            <a:extLst>
              <a:ext uri="{FF2B5EF4-FFF2-40B4-BE49-F238E27FC236}">
                <a16:creationId xmlns:a16="http://schemas.microsoft.com/office/drawing/2014/main" id="{596D5420-8912-A5E5-DE4C-1FD972A07C8B}"/>
              </a:ext>
            </a:extLst>
          </p:cNvPr>
          <p:cNvGrpSpPr/>
          <p:nvPr/>
        </p:nvGrpSpPr>
        <p:grpSpPr>
          <a:xfrm>
            <a:off x="2980740" y="-51085"/>
            <a:ext cx="5588031" cy="5975582"/>
            <a:chOff x="7567300" y="1541100"/>
            <a:chExt cx="3167100" cy="3386750"/>
          </a:xfrm>
        </p:grpSpPr>
        <p:sp>
          <p:nvSpPr>
            <p:cNvPr id="1223" name="Google Shape;1223;p50">
              <a:extLst>
                <a:ext uri="{FF2B5EF4-FFF2-40B4-BE49-F238E27FC236}">
                  <a16:creationId xmlns:a16="http://schemas.microsoft.com/office/drawing/2014/main" id="{C66331AB-7E9D-2D6D-F85A-2860B5C24512}"/>
                </a:ext>
              </a:extLst>
            </p:cNvPr>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0">
              <a:extLst>
                <a:ext uri="{FF2B5EF4-FFF2-40B4-BE49-F238E27FC236}">
                  <a16:creationId xmlns:a16="http://schemas.microsoft.com/office/drawing/2014/main" id="{05BE9ADF-8BE0-207C-7384-4BD1A610DDE4}"/>
                </a:ext>
              </a:extLst>
            </p:cNvPr>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0">
              <a:extLst>
                <a:ext uri="{FF2B5EF4-FFF2-40B4-BE49-F238E27FC236}">
                  <a16:creationId xmlns:a16="http://schemas.microsoft.com/office/drawing/2014/main" id="{FF5002DC-4D2F-32A0-0F05-85A937576AA3}"/>
                </a:ext>
              </a:extLst>
            </p:cNvPr>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0">
              <a:extLst>
                <a:ext uri="{FF2B5EF4-FFF2-40B4-BE49-F238E27FC236}">
                  <a16:creationId xmlns:a16="http://schemas.microsoft.com/office/drawing/2014/main" id="{A2E6ED49-33DA-09EE-EB9C-DCA98E92A3DE}"/>
                </a:ext>
              </a:extLst>
            </p:cNvPr>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0">
              <a:extLst>
                <a:ext uri="{FF2B5EF4-FFF2-40B4-BE49-F238E27FC236}">
                  <a16:creationId xmlns:a16="http://schemas.microsoft.com/office/drawing/2014/main" id="{4C5BFC0D-9D68-7BED-1BE6-5575362F25AD}"/>
                </a:ext>
              </a:extLst>
            </p:cNvPr>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0">
              <a:extLst>
                <a:ext uri="{FF2B5EF4-FFF2-40B4-BE49-F238E27FC236}">
                  <a16:creationId xmlns:a16="http://schemas.microsoft.com/office/drawing/2014/main" id="{8B52B919-E859-B4CC-11BE-0B03B4F07652}"/>
                </a:ext>
              </a:extLst>
            </p:cNvPr>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0">
              <a:extLst>
                <a:ext uri="{FF2B5EF4-FFF2-40B4-BE49-F238E27FC236}">
                  <a16:creationId xmlns:a16="http://schemas.microsoft.com/office/drawing/2014/main" id="{66971CF3-3273-A216-D651-B17C77FB35E8}"/>
                </a:ext>
              </a:extLst>
            </p:cNvPr>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0">
              <a:extLst>
                <a:ext uri="{FF2B5EF4-FFF2-40B4-BE49-F238E27FC236}">
                  <a16:creationId xmlns:a16="http://schemas.microsoft.com/office/drawing/2014/main" id="{52F3BF45-551C-BB40-FE94-3F6AE7258BDB}"/>
                </a:ext>
              </a:extLst>
            </p:cNvPr>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0">
              <a:extLst>
                <a:ext uri="{FF2B5EF4-FFF2-40B4-BE49-F238E27FC236}">
                  <a16:creationId xmlns:a16="http://schemas.microsoft.com/office/drawing/2014/main" id="{8E2F7D6A-F5DA-BAE8-8AD8-F0E5CE9826BB}"/>
                </a:ext>
              </a:extLst>
            </p:cNvPr>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0">
              <a:extLst>
                <a:ext uri="{FF2B5EF4-FFF2-40B4-BE49-F238E27FC236}">
                  <a16:creationId xmlns:a16="http://schemas.microsoft.com/office/drawing/2014/main" id="{76FC0886-9B97-54F0-3BA0-0FA78B7DA798}"/>
                </a:ext>
              </a:extLst>
            </p:cNvPr>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0">
              <a:extLst>
                <a:ext uri="{FF2B5EF4-FFF2-40B4-BE49-F238E27FC236}">
                  <a16:creationId xmlns:a16="http://schemas.microsoft.com/office/drawing/2014/main" id="{87F17217-A2B5-9532-F9BC-2060A7992484}"/>
                </a:ext>
              </a:extLst>
            </p:cNvPr>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0">
              <a:extLst>
                <a:ext uri="{FF2B5EF4-FFF2-40B4-BE49-F238E27FC236}">
                  <a16:creationId xmlns:a16="http://schemas.microsoft.com/office/drawing/2014/main" id="{F5F83CD7-DC4B-535F-5E44-E161BEF22901}"/>
                </a:ext>
              </a:extLst>
            </p:cNvPr>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0">
              <a:extLst>
                <a:ext uri="{FF2B5EF4-FFF2-40B4-BE49-F238E27FC236}">
                  <a16:creationId xmlns:a16="http://schemas.microsoft.com/office/drawing/2014/main" id="{C5EEB393-5CD6-8D60-D712-2E8EFE661514}"/>
                </a:ext>
              </a:extLst>
            </p:cNvPr>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0">
              <a:extLst>
                <a:ext uri="{FF2B5EF4-FFF2-40B4-BE49-F238E27FC236}">
                  <a16:creationId xmlns:a16="http://schemas.microsoft.com/office/drawing/2014/main" id="{D47952EC-33E9-4D8D-B7C3-21A4304877AC}"/>
                </a:ext>
              </a:extLst>
            </p:cNvPr>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0">
              <a:extLst>
                <a:ext uri="{FF2B5EF4-FFF2-40B4-BE49-F238E27FC236}">
                  <a16:creationId xmlns:a16="http://schemas.microsoft.com/office/drawing/2014/main" id="{02F6B078-D2B2-7ADC-04F9-1BD23F98885F}"/>
                </a:ext>
              </a:extLst>
            </p:cNvPr>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0">
              <a:extLst>
                <a:ext uri="{FF2B5EF4-FFF2-40B4-BE49-F238E27FC236}">
                  <a16:creationId xmlns:a16="http://schemas.microsoft.com/office/drawing/2014/main" id="{D3D7AA9A-37FD-0749-AD48-0E68388F5106}"/>
                </a:ext>
              </a:extLst>
            </p:cNvPr>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0">
              <a:extLst>
                <a:ext uri="{FF2B5EF4-FFF2-40B4-BE49-F238E27FC236}">
                  <a16:creationId xmlns:a16="http://schemas.microsoft.com/office/drawing/2014/main" id="{0560E37D-20D0-E6E3-3CEA-02477D4F4608}"/>
                </a:ext>
              </a:extLst>
            </p:cNvPr>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0">
              <a:extLst>
                <a:ext uri="{FF2B5EF4-FFF2-40B4-BE49-F238E27FC236}">
                  <a16:creationId xmlns:a16="http://schemas.microsoft.com/office/drawing/2014/main" id="{6C9B7080-9724-C3E3-85E9-53291B11842F}"/>
                </a:ext>
              </a:extLst>
            </p:cNvPr>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0">
              <a:extLst>
                <a:ext uri="{FF2B5EF4-FFF2-40B4-BE49-F238E27FC236}">
                  <a16:creationId xmlns:a16="http://schemas.microsoft.com/office/drawing/2014/main" id="{E48590C5-A019-9605-A612-2335535E2F03}"/>
                </a:ext>
              </a:extLst>
            </p:cNvPr>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0">
              <a:extLst>
                <a:ext uri="{FF2B5EF4-FFF2-40B4-BE49-F238E27FC236}">
                  <a16:creationId xmlns:a16="http://schemas.microsoft.com/office/drawing/2014/main" id="{7D4F58EA-2751-2B6A-6577-EB463F04EFA0}"/>
                </a:ext>
              </a:extLst>
            </p:cNvPr>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50">
            <a:extLst>
              <a:ext uri="{FF2B5EF4-FFF2-40B4-BE49-F238E27FC236}">
                <a16:creationId xmlns:a16="http://schemas.microsoft.com/office/drawing/2014/main" id="{1E9E606F-E4FA-9DC4-05C4-7D0CBF5BDA27}"/>
              </a:ext>
            </a:extLst>
          </p:cNvPr>
          <p:cNvSpPr/>
          <p:nvPr/>
        </p:nvSpPr>
        <p:spPr>
          <a:xfrm>
            <a:off x="5582438" y="814850"/>
            <a:ext cx="707700" cy="707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0">
            <a:extLst>
              <a:ext uri="{FF2B5EF4-FFF2-40B4-BE49-F238E27FC236}">
                <a16:creationId xmlns:a16="http://schemas.microsoft.com/office/drawing/2014/main" id="{77CF0388-4BB1-824B-03A4-72C6D9DCEF38}"/>
              </a:ext>
            </a:extLst>
          </p:cNvPr>
          <p:cNvSpPr txBox="1">
            <a:spLocks noGrp="1"/>
          </p:cNvSpPr>
          <p:nvPr>
            <p:ph type="title"/>
          </p:nvPr>
        </p:nvSpPr>
        <p:spPr>
          <a:xfrm>
            <a:off x="3810519" y="1739332"/>
            <a:ext cx="4522906" cy="13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200" dirty="0">
                <a:solidFill>
                  <a:schemeClr val="dk1"/>
                </a:solidFill>
                <a:latin typeface="Nunito"/>
                <a:ea typeface="Nunito"/>
                <a:cs typeface="Nunito"/>
                <a:sym typeface="Nunito"/>
              </a:rPr>
              <a:t>Le Conseil supérieur de l'éducation, de la formation et de la recherche scientifique au Maroc</a:t>
            </a:r>
            <a:endParaRPr lang="en-US" sz="3200" dirty="0">
              <a:solidFill>
                <a:schemeClr val="dk1"/>
              </a:solidFill>
              <a:latin typeface="Nunito"/>
              <a:ea typeface="Nunito"/>
              <a:cs typeface="Nunito"/>
              <a:sym typeface="Nunito"/>
            </a:endParaRPr>
          </a:p>
        </p:txBody>
      </p:sp>
      <p:sp>
        <p:nvSpPr>
          <p:cNvPr id="1246" name="Google Shape;1246;p50">
            <a:extLst>
              <a:ext uri="{FF2B5EF4-FFF2-40B4-BE49-F238E27FC236}">
                <a16:creationId xmlns:a16="http://schemas.microsoft.com/office/drawing/2014/main" id="{D7669728-94FD-997D-A588-561F4802A29C}"/>
              </a:ext>
            </a:extLst>
          </p:cNvPr>
          <p:cNvSpPr txBox="1">
            <a:spLocks noGrp="1"/>
          </p:cNvSpPr>
          <p:nvPr>
            <p:ph type="title" idx="2"/>
          </p:nvPr>
        </p:nvSpPr>
        <p:spPr>
          <a:xfrm>
            <a:off x="5584250" y="935588"/>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02</a:t>
            </a:r>
            <a:endParaRPr dirty="0">
              <a:solidFill>
                <a:schemeClr val="lt1"/>
              </a:solidFill>
            </a:endParaRPr>
          </a:p>
        </p:txBody>
      </p:sp>
      <p:grpSp>
        <p:nvGrpSpPr>
          <p:cNvPr id="1247" name="Google Shape;1247;p50">
            <a:extLst>
              <a:ext uri="{FF2B5EF4-FFF2-40B4-BE49-F238E27FC236}">
                <a16:creationId xmlns:a16="http://schemas.microsoft.com/office/drawing/2014/main" id="{E976BB06-8CDD-4BC4-CDDA-0A47F0799B9B}"/>
              </a:ext>
            </a:extLst>
          </p:cNvPr>
          <p:cNvGrpSpPr/>
          <p:nvPr/>
        </p:nvGrpSpPr>
        <p:grpSpPr>
          <a:xfrm>
            <a:off x="-365541" y="942781"/>
            <a:ext cx="4142171" cy="3337526"/>
            <a:chOff x="-365541" y="942781"/>
            <a:chExt cx="4142171" cy="3337526"/>
          </a:xfrm>
        </p:grpSpPr>
        <p:sp>
          <p:nvSpPr>
            <p:cNvPr id="1248" name="Google Shape;1248;p50">
              <a:extLst>
                <a:ext uri="{FF2B5EF4-FFF2-40B4-BE49-F238E27FC236}">
                  <a16:creationId xmlns:a16="http://schemas.microsoft.com/office/drawing/2014/main" id="{E74DD4BC-46A4-6944-8231-269F4E6FF016}"/>
                </a:ext>
              </a:extLst>
            </p:cNvPr>
            <p:cNvSpPr/>
            <p:nvPr/>
          </p:nvSpPr>
          <p:spPr>
            <a:xfrm rot="-664392">
              <a:off x="-81235" y="1302043"/>
              <a:ext cx="3636879" cy="2653713"/>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0">
              <a:extLst>
                <a:ext uri="{FF2B5EF4-FFF2-40B4-BE49-F238E27FC236}">
                  <a16:creationId xmlns:a16="http://schemas.microsoft.com/office/drawing/2014/main" id="{C03D3A7B-6B3D-AA20-58F6-97B55AD95268}"/>
                </a:ext>
              </a:extLst>
            </p:cNvPr>
            <p:cNvSpPr/>
            <p:nvPr/>
          </p:nvSpPr>
          <p:spPr>
            <a:xfrm rot="-664392">
              <a:off x="-144556" y="1267333"/>
              <a:ext cx="3636879" cy="2653713"/>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0">
            <a:extLst>
              <a:ext uri="{FF2B5EF4-FFF2-40B4-BE49-F238E27FC236}">
                <a16:creationId xmlns:a16="http://schemas.microsoft.com/office/drawing/2014/main" id="{5E1C0924-ABCF-39D3-3412-B96A53966970}"/>
              </a:ext>
            </a:extLst>
          </p:cNvPr>
          <p:cNvGrpSpPr/>
          <p:nvPr/>
        </p:nvGrpSpPr>
        <p:grpSpPr>
          <a:xfrm>
            <a:off x="1980144" y="3472654"/>
            <a:ext cx="2018085" cy="2146811"/>
            <a:chOff x="2202650" y="2939175"/>
            <a:chExt cx="1146900" cy="1220125"/>
          </a:xfrm>
        </p:grpSpPr>
        <p:sp>
          <p:nvSpPr>
            <p:cNvPr id="1253" name="Google Shape;1253;p50">
              <a:extLst>
                <a:ext uri="{FF2B5EF4-FFF2-40B4-BE49-F238E27FC236}">
                  <a16:creationId xmlns:a16="http://schemas.microsoft.com/office/drawing/2014/main" id="{285072A3-D866-53C5-DD4F-207921FC3CE9}"/>
                </a:ext>
              </a:extLst>
            </p:cNvPr>
            <p:cNvSpPr/>
            <p:nvPr/>
          </p:nvSpPr>
          <p:spPr>
            <a:xfrm>
              <a:off x="2221400" y="3024300"/>
              <a:ext cx="1128150" cy="1135000"/>
            </a:xfrm>
            <a:custGeom>
              <a:avLst/>
              <a:gdLst/>
              <a:ahLst/>
              <a:cxnLst/>
              <a:rect l="l" t="t" r="r" b="b"/>
              <a:pathLst>
                <a:path w="45126" h="45400" extrusionOk="0">
                  <a:moveTo>
                    <a:pt x="1572" y="1"/>
                  </a:moveTo>
                  <a:lnTo>
                    <a:pt x="0" y="37506"/>
                  </a:lnTo>
                  <a:lnTo>
                    <a:pt x="6096" y="43816"/>
                  </a:lnTo>
                  <a:lnTo>
                    <a:pt x="43291" y="45399"/>
                  </a:lnTo>
                  <a:lnTo>
                    <a:pt x="45125" y="1835"/>
                  </a:lnTo>
                  <a:lnTo>
                    <a:pt x="157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a:extLst>
                <a:ext uri="{FF2B5EF4-FFF2-40B4-BE49-F238E27FC236}">
                  <a16:creationId xmlns:a16="http://schemas.microsoft.com/office/drawing/2014/main" id="{1D95B0EE-CD3B-6C15-BAFA-575BCD045CD7}"/>
                </a:ext>
              </a:extLst>
            </p:cNvPr>
            <p:cNvSpPr/>
            <p:nvPr/>
          </p:nvSpPr>
          <p:spPr>
            <a:xfrm>
              <a:off x="2202650" y="3005850"/>
              <a:ext cx="1128125" cy="1134700"/>
            </a:xfrm>
            <a:custGeom>
              <a:avLst/>
              <a:gdLst/>
              <a:ahLst/>
              <a:cxnLst/>
              <a:rect l="l" t="t" r="r" b="b"/>
              <a:pathLst>
                <a:path w="45125" h="45388" extrusionOk="0">
                  <a:moveTo>
                    <a:pt x="1584" y="1"/>
                  </a:moveTo>
                  <a:lnTo>
                    <a:pt x="0" y="37505"/>
                  </a:lnTo>
                  <a:lnTo>
                    <a:pt x="6108" y="43816"/>
                  </a:lnTo>
                  <a:lnTo>
                    <a:pt x="43291" y="45387"/>
                  </a:lnTo>
                  <a:lnTo>
                    <a:pt x="45125" y="1834"/>
                  </a:lnTo>
                  <a:lnTo>
                    <a:pt x="1584" y="1"/>
                  </a:lnTo>
                  <a:close/>
                </a:path>
              </a:pathLst>
            </a:custGeom>
            <a:solidFill>
              <a:srgbClr val="58C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0">
              <a:extLst>
                <a:ext uri="{FF2B5EF4-FFF2-40B4-BE49-F238E27FC236}">
                  <a16:creationId xmlns:a16="http://schemas.microsoft.com/office/drawing/2014/main" id="{BAD8FF06-4802-8EB7-1B48-FA1D839EEF0A}"/>
                </a:ext>
              </a:extLst>
            </p:cNvPr>
            <p:cNvSpPr/>
            <p:nvPr/>
          </p:nvSpPr>
          <p:spPr>
            <a:xfrm>
              <a:off x="2202650" y="3943475"/>
              <a:ext cx="159275" cy="157775"/>
            </a:xfrm>
            <a:custGeom>
              <a:avLst/>
              <a:gdLst/>
              <a:ahLst/>
              <a:cxnLst/>
              <a:rect l="l" t="t" r="r" b="b"/>
              <a:pathLst>
                <a:path w="6371" h="6311" extrusionOk="0">
                  <a:moveTo>
                    <a:pt x="0" y="0"/>
                  </a:moveTo>
                  <a:lnTo>
                    <a:pt x="6108" y="6311"/>
                  </a:lnTo>
                  <a:lnTo>
                    <a:pt x="6370" y="262"/>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0">
              <a:extLst>
                <a:ext uri="{FF2B5EF4-FFF2-40B4-BE49-F238E27FC236}">
                  <a16:creationId xmlns:a16="http://schemas.microsoft.com/office/drawing/2014/main" id="{95443CA9-2284-F8CB-3327-EBE22200A126}"/>
                </a:ext>
              </a:extLst>
            </p:cNvPr>
            <p:cNvSpPr/>
            <p:nvPr/>
          </p:nvSpPr>
          <p:spPr>
            <a:xfrm>
              <a:off x="2625319" y="2939175"/>
              <a:ext cx="551875" cy="187905"/>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BA9EC5">
                <a:alpha val="7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50">
            <a:extLst>
              <a:ext uri="{FF2B5EF4-FFF2-40B4-BE49-F238E27FC236}">
                <a16:creationId xmlns:a16="http://schemas.microsoft.com/office/drawing/2014/main" id="{EC9F2D7E-8E2A-4C2B-68C9-FB3FFEA55CFC}"/>
              </a:ext>
            </a:extLst>
          </p:cNvPr>
          <p:cNvGrpSpPr/>
          <p:nvPr/>
        </p:nvGrpSpPr>
        <p:grpSpPr>
          <a:xfrm>
            <a:off x="-274726" y="-1092950"/>
            <a:ext cx="1873462" cy="1784311"/>
            <a:chOff x="1938604" y="1358625"/>
            <a:chExt cx="1232946" cy="1174275"/>
          </a:xfrm>
        </p:grpSpPr>
        <p:sp>
          <p:nvSpPr>
            <p:cNvPr id="1258" name="Google Shape;1258;p50">
              <a:extLst>
                <a:ext uri="{FF2B5EF4-FFF2-40B4-BE49-F238E27FC236}">
                  <a16:creationId xmlns:a16="http://schemas.microsoft.com/office/drawing/2014/main" id="{CC948430-F684-1FF0-E85D-C5C16826A53C}"/>
                </a:ext>
              </a:extLst>
            </p:cNvPr>
            <p:cNvSpPr/>
            <p:nvPr/>
          </p:nvSpPr>
          <p:spPr>
            <a:xfrm>
              <a:off x="2024050" y="1377375"/>
              <a:ext cx="1147500" cy="1155525"/>
            </a:xfrm>
            <a:custGeom>
              <a:avLst/>
              <a:gdLst/>
              <a:ahLst/>
              <a:cxnLst/>
              <a:rect l="l" t="t" r="r" b="b"/>
              <a:pathLst>
                <a:path w="45900" h="46221" extrusionOk="0">
                  <a:moveTo>
                    <a:pt x="43506" y="1"/>
                  </a:moveTo>
                  <a:lnTo>
                    <a:pt x="1" y="2704"/>
                  </a:lnTo>
                  <a:lnTo>
                    <a:pt x="2715" y="46221"/>
                  </a:lnTo>
                  <a:lnTo>
                    <a:pt x="41029" y="43828"/>
                  </a:lnTo>
                  <a:lnTo>
                    <a:pt x="45899" y="38303"/>
                  </a:lnTo>
                  <a:lnTo>
                    <a:pt x="43506"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0">
              <a:extLst>
                <a:ext uri="{FF2B5EF4-FFF2-40B4-BE49-F238E27FC236}">
                  <a16:creationId xmlns:a16="http://schemas.microsoft.com/office/drawing/2014/main" id="{9D02101E-2AAE-67D5-895E-11213AD95E70}"/>
                </a:ext>
              </a:extLst>
            </p:cNvPr>
            <p:cNvSpPr/>
            <p:nvPr/>
          </p:nvSpPr>
          <p:spPr>
            <a:xfrm>
              <a:off x="2005600" y="1358625"/>
              <a:ext cx="1147475" cy="1155825"/>
            </a:xfrm>
            <a:custGeom>
              <a:avLst/>
              <a:gdLst/>
              <a:ahLst/>
              <a:cxnLst/>
              <a:rect l="l" t="t" r="r" b="b"/>
              <a:pathLst>
                <a:path w="45899" h="46233" extrusionOk="0">
                  <a:moveTo>
                    <a:pt x="43494" y="1"/>
                  </a:moveTo>
                  <a:lnTo>
                    <a:pt x="0" y="2715"/>
                  </a:lnTo>
                  <a:lnTo>
                    <a:pt x="2703" y="46233"/>
                  </a:lnTo>
                  <a:lnTo>
                    <a:pt x="41029" y="43828"/>
                  </a:lnTo>
                  <a:lnTo>
                    <a:pt x="45899" y="38315"/>
                  </a:lnTo>
                  <a:lnTo>
                    <a:pt x="43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a:extLst>
                <a:ext uri="{FF2B5EF4-FFF2-40B4-BE49-F238E27FC236}">
                  <a16:creationId xmlns:a16="http://schemas.microsoft.com/office/drawing/2014/main" id="{BA43DE3D-F191-34F0-39FF-70520DB98522}"/>
                </a:ext>
              </a:extLst>
            </p:cNvPr>
            <p:cNvSpPr/>
            <p:nvPr/>
          </p:nvSpPr>
          <p:spPr>
            <a:xfrm>
              <a:off x="3022975" y="2316475"/>
              <a:ext cx="130100" cy="137850"/>
            </a:xfrm>
            <a:custGeom>
              <a:avLst/>
              <a:gdLst/>
              <a:ahLst/>
              <a:cxnLst/>
              <a:rect l="l" t="t" r="r" b="b"/>
              <a:pathLst>
                <a:path w="5204" h="5514" extrusionOk="0">
                  <a:moveTo>
                    <a:pt x="5204" y="1"/>
                  </a:moveTo>
                  <a:lnTo>
                    <a:pt x="1" y="322"/>
                  </a:lnTo>
                  <a:lnTo>
                    <a:pt x="334" y="5514"/>
                  </a:lnTo>
                  <a:lnTo>
                    <a:pt x="5204" y="1"/>
                  </a:lnTo>
                  <a:close/>
                </a:path>
              </a:pathLst>
            </a:custGeom>
            <a:solidFill>
              <a:srgbClr val="FF7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a:extLst>
                <a:ext uri="{FF2B5EF4-FFF2-40B4-BE49-F238E27FC236}">
                  <a16:creationId xmlns:a16="http://schemas.microsoft.com/office/drawing/2014/main" id="{D2255A53-60DC-DCA6-CAA4-69C1C3907628}"/>
                </a:ext>
              </a:extLst>
            </p:cNvPr>
            <p:cNvSpPr/>
            <p:nvPr/>
          </p:nvSpPr>
          <p:spPr>
            <a:xfrm>
              <a:off x="1938604" y="1600218"/>
              <a:ext cx="178901" cy="474175"/>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282DD531-F582-A0B3-19E0-123B6B02B5B1}"/>
              </a:ext>
            </a:extLst>
          </p:cNvPr>
          <p:cNvSpPr txBox="1"/>
          <p:nvPr/>
        </p:nvSpPr>
        <p:spPr>
          <a:xfrm rot="236879">
            <a:off x="2263288" y="4230323"/>
            <a:ext cx="1433442" cy="707886"/>
          </a:xfrm>
          <a:prstGeom prst="rect">
            <a:avLst/>
          </a:prstGeom>
          <a:noFill/>
        </p:spPr>
        <p:txBody>
          <a:bodyPr wrap="square" rtlCol="0">
            <a:spAutoFit/>
          </a:bodyPr>
          <a:lstStyle/>
          <a:p>
            <a:r>
              <a:rPr lang="fr-FR" sz="4000" dirty="0">
                <a:latin typeface="Nunito" pitchFamily="2" charset="0"/>
              </a:rPr>
              <a:t>1999</a:t>
            </a:r>
          </a:p>
        </p:txBody>
      </p:sp>
      <p:pic>
        <p:nvPicPr>
          <p:cNvPr id="3" name="Picture 2">
            <a:extLst>
              <a:ext uri="{FF2B5EF4-FFF2-40B4-BE49-F238E27FC236}">
                <a16:creationId xmlns:a16="http://schemas.microsoft.com/office/drawing/2014/main" id="{73CF6339-ACDE-BD28-D319-3750028A5126}"/>
              </a:ext>
            </a:extLst>
          </p:cNvPr>
          <p:cNvPicPr>
            <a:picLocks noChangeAspect="1"/>
          </p:cNvPicPr>
          <p:nvPr/>
        </p:nvPicPr>
        <p:blipFill>
          <a:blip r:embed="rId3"/>
          <a:stretch>
            <a:fillRect/>
          </a:stretch>
        </p:blipFill>
        <p:spPr>
          <a:xfrm rot="20846409">
            <a:off x="184631" y="1530277"/>
            <a:ext cx="3175705" cy="2239417"/>
          </a:xfrm>
          <a:prstGeom prst="rect">
            <a:avLst/>
          </a:prstGeom>
        </p:spPr>
      </p:pic>
      <p:sp>
        <p:nvSpPr>
          <p:cNvPr id="1251" name="Google Shape;1251;p50">
            <a:extLst>
              <a:ext uri="{FF2B5EF4-FFF2-40B4-BE49-F238E27FC236}">
                <a16:creationId xmlns:a16="http://schemas.microsoft.com/office/drawing/2014/main" id="{1820A51E-5D77-6BF4-20CD-6A10F5B08873}"/>
              </a:ext>
            </a:extLst>
          </p:cNvPr>
          <p:cNvSpPr/>
          <p:nvPr/>
        </p:nvSpPr>
        <p:spPr>
          <a:xfrm>
            <a:off x="664538" y="1214087"/>
            <a:ext cx="1485703" cy="376706"/>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426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1">
          <a:extLst>
            <a:ext uri="{FF2B5EF4-FFF2-40B4-BE49-F238E27FC236}">
              <a16:creationId xmlns:a16="http://schemas.microsoft.com/office/drawing/2014/main" id="{FC45776E-1B38-D26C-E37F-44EC60B57BFE}"/>
            </a:ext>
          </a:extLst>
        </p:cNvPr>
        <p:cNvGrpSpPr/>
        <p:nvPr/>
      </p:nvGrpSpPr>
      <p:grpSpPr>
        <a:xfrm>
          <a:off x="0" y="0"/>
          <a:ext cx="0" cy="0"/>
          <a:chOff x="0" y="0"/>
          <a:chExt cx="0" cy="0"/>
        </a:xfrm>
      </p:grpSpPr>
      <p:sp>
        <p:nvSpPr>
          <p:cNvPr id="1192" name="Google Shape;1192;p49">
            <a:extLst>
              <a:ext uri="{FF2B5EF4-FFF2-40B4-BE49-F238E27FC236}">
                <a16:creationId xmlns:a16="http://schemas.microsoft.com/office/drawing/2014/main" id="{94F54252-53D6-6ABC-D64E-220CC7B111D9}"/>
              </a:ext>
            </a:extLst>
          </p:cNvPr>
          <p:cNvSpPr/>
          <p:nvPr/>
        </p:nvSpPr>
        <p:spPr>
          <a:xfrm>
            <a:off x="2582700" y="2632213"/>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9">
            <a:extLst>
              <a:ext uri="{FF2B5EF4-FFF2-40B4-BE49-F238E27FC236}">
                <a16:creationId xmlns:a16="http://schemas.microsoft.com/office/drawing/2014/main" id="{24129413-4779-B54D-DE27-13989BD6B290}"/>
              </a:ext>
            </a:extLst>
          </p:cNvPr>
          <p:cNvSpPr/>
          <p:nvPr/>
        </p:nvSpPr>
        <p:spPr>
          <a:xfrm>
            <a:off x="2582700" y="3967350"/>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a:extLst>
              <a:ext uri="{FF2B5EF4-FFF2-40B4-BE49-F238E27FC236}">
                <a16:creationId xmlns:a16="http://schemas.microsoft.com/office/drawing/2014/main" id="{E4FB73A1-B0BA-23C7-E024-9BFED633B6C2}"/>
              </a:ext>
            </a:extLst>
          </p:cNvPr>
          <p:cNvSpPr/>
          <p:nvPr/>
        </p:nvSpPr>
        <p:spPr>
          <a:xfrm>
            <a:off x="540481" y="2262764"/>
            <a:ext cx="2093683" cy="1060800"/>
          </a:xfrm>
          <a:prstGeom prst="snip1Rect">
            <a:avLst>
              <a:gd name="adj" fmla="val 15014"/>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48">
            <a:extLst>
              <a:ext uri="{FF2B5EF4-FFF2-40B4-BE49-F238E27FC236}">
                <a16:creationId xmlns:a16="http://schemas.microsoft.com/office/drawing/2014/main" id="{78E39F40-C501-4462-E6FD-742E2510A124}"/>
              </a:ext>
            </a:extLst>
          </p:cNvPr>
          <p:cNvGrpSpPr/>
          <p:nvPr/>
        </p:nvGrpSpPr>
        <p:grpSpPr>
          <a:xfrm>
            <a:off x="579956" y="2228163"/>
            <a:ext cx="2093786" cy="1060800"/>
            <a:chOff x="5179975" y="849938"/>
            <a:chExt cx="3027750" cy="1554000"/>
          </a:xfrm>
        </p:grpSpPr>
        <p:sp>
          <p:nvSpPr>
            <p:cNvPr id="1158" name="Google Shape;1158;p48">
              <a:extLst>
                <a:ext uri="{FF2B5EF4-FFF2-40B4-BE49-F238E27FC236}">
                  <a16:creationId xmlns:a16="http://schemas.microsoft.com/office/drawing/2014/main" id="{94E47115-190D-6913-B4CE-4D8C40DE583A}"/>
                </a:ext>
              </a:extLst>
            </p:cNvPr>
            <p:cNvSpPr/>
            <p:nvPr/>
          </p:nvSpPr>
          <p:spPr>
            <a:xfrm>
              <a:off x="5179975" y="849938"/>
              <a:ext cx="3027600" cy="1554000"/>
            </a:xfrm>
            <a:prstGeom prst="snip1Rect">
              <a:avLst>
                <a:gd name="adj" fmla="val 150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8">
              <a:extLst>
                <a:ext uri="{FF2B5EF4-FFF2-40B4-BE49-F238E27FC236}">
                  <a16:creationId xmlns:a16="http://schemas.microsoft.com/office/drawing/2014/main" id="{87C4D339-A456-2F09-76AB-6D937068A7F6}"/>
                </a:ext>
              </a:extLst>
            </p:cNvPr>
            <p:cNvSpPr/>
            <p:nvPr/>
          </p:nvSpPr>
          <p:spPr>
            <a:xfrm>
              <a:off x="7981525" y="849950"/>
              <a:ext cx="226200" cy="226200"/>
            </a:xfrm>
            <a:prstGeom prst="rtTriangle">
              <a:avLst/>
            </a:pr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48">
            <a:extLst>
              <a:ext uri="{FF2B5EF4-FFF2-40B4-BE49-F238E27FC236}">
                <a16:creationId xmlns:a16="http://schemas.microsoft.com/office/drawing/2014/main" id="{F8790EDA-64C0-10D7-2E40-0335C6E6FC28}"/>
              </a:ext>
            </a:extLst>
          </p:cNvPr>
          <p:cNvSpPr/>
          <p:nvPr/>
        </p:nvSpPr>
        <p:spPr>
          <a:xfrm>
            <a:off x="882031" y="2095093"/>
            <a:ext cx="1027411" cy="257149"/>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9">
            <a:extLst>
              <a:ext uri="{FF2B5EF4-FFF2-40B4-BE49-F238E27FC236}">
                <a16:creationId xmlns:a16="http://schemas.microsoft.com/office/drawing/2014/main" id="{944B7EAC-39FC-24CA-A442-E025CAAF3F76}"/>
              </a:ext>
            </a:extLst>
          </p:cNvPr>
          <p:cNvSpPr/>
          <p:nvPr/>
        </p:nvSpPr>
        <p:spPr>
          <a:xfrm>
            <a:off x="6375600" y="2632213"/>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9">
            <a:extLst>
              <a:ext uri="{FF2B5EF4-FFF2-40B4-BE49-F238E27FC236}">
                <a16:creationId xmlns:a16="http://schemas.microsoft.com/office/drawing/2014/main" id="{64DC6391-E243-686C-9278-E5584B7C441C}"/>
              </a:ext>
            </a:extLst>
          </p:cNvPr>
          <p:cNvSpPr/>
          <p:nvPr/>
        </p:nvSpPr>
        <p:spPr>
          <a:xfrm>
            <a:off x="6375600" y="3967350"/>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9">
            <a:extLst>
              <a:ext uri="{FF2B5EF4-FFF2-40B4-BE49-F238E27FC236}">
                <a16:creationId xmlns:a16="http://schemas.microsoft.com/office/drawing/2014/main" id="{F4BC4CE0-09F2-2ACE-30C8-0CA3574ED9E4}"/>
              </a:ext>
            </a:extLst>
          </p:cNvPr>
          <p:cNvSpPr txBox="1">
            <a:spLocks noGrp="1"/>
          </p:cNvSpPr>
          <p:nvPr>
            <p:ph type="title"/>
          </p:nvPr>
        </p:nvSpPr>
        <p:spPr>
          <a:xfrm>
            <a:off x="713100" y="445025"/>
            <a:ext cx="3438000" cy="10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Infographique des objectifs et des mission</a:t>
            </a:r>
            <a:endParaRPr dirty="0"/>
          </a:p>
        </p:txBody>
      </p:sp>
      <p:sp>
        <p:nvSpPr>
          <p:cNvPr id="30" name="Google Shape;1156;p48">
            <a:extLst>
              <a:ext uri="{FF2B5EF4-FFF2-40B4-BE49-F238E27FC236}">
                <a16:creationId xmlns:a16="http://schemas.microsoft.com/office/drawing/2014/main" id="{AE8D1544-B16C-9E9B-5A39-93E1C5DD601E}"/>
              </a:ext>
            </a:extLst>
          </p:cNvPr>
          <p:cNvSpPr/>
          <p:nvPr/>
        </p:nvSpPr>
        <p:spPr>
          <a:xfrm>
            <a:off x="529400" y="3607797"/>
            <a:ext cx="2093683" cy="1060800"/>
          </a:xfrm>
          <a:prstGeom prst="snip1Rect">
            <a:avLst>
              <a:gd name="adj" fmla="val 15014"/>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1157;p48">
            <a:extLst>
              <a:ext uri="{FF2B5EF4-FFF2-40B4-BE49-F238E27FC236}">
                <a16:creationId xmlns:a16="http://schemas.microsoft.com/office/drawing/2014/main" id="{0E88E602-93E9-B722-8D31-7F82CDF5EA0C}"/>
              </a:ext>
            </a:extLst>
          </p:cNvPr>
          <p:cNvGrpSpPr/>
          <p:nvPr/>
        </p:nvGrpSpPr>
        <p:grpSpPr>
          <a:xfrm>
            <a:off x="568875" y="3573196"/>
            <a:ext cx="2093786" cy="1060800"/>
            <a:chOff x="5179975" y="849938"/>
            <a:chExt cx="3027750" cy="1554000"/>
          </a:xfrm>
        </p:grpSpPr>
        <p:sp>
          <p:nvSpPr>
            <p:cNvPr id="32" name="Google Shape;1158;p48">
              <a:extLst>
                <a:ext uri="{FF2B5EF4-FFF2-40B4-BE49-F238E27FC236}">
                  <a16:creationId xmlns:a16="http://schemas.microsoft.com/office/drawing/2014/main" id="{C8EA1B57-AB48-AF6D-4FF9-83BE5338B09A}"/>
                </a:ext>
              </a:extLst>
            </p:cNvPr>
            <p:cNvSpPr/>
            <p:nvPr/>
          </p:nvSpPr>
          <p:spPr>
            <a:xfrm>
              <a:off x="5179975" y="849938"/>
              <a:ext cx="3027600" cy="1554000"/>
            </a:xfrm>
            <a:prstGeom prst="snip1Rect">
              <a:avLst>
                <a:gd name="adj" fmla="val 150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9;p48">
              <a:extLst>
                <a:ext uri="{FF2B5EF4-FFF2-40B4-BE49-F238E27FC236}">
                  <a16:creationId xmlns:a16="http://schemas.microsoft.com/office/drawing/2014/main" id="{81DFBFA5-CAFF-9F1F-5937-601AFC25E310}"/>
                </a:ext>
              </a:extLst>
            </p:cNvPr>
            <p:cNvSpPr/>
            <p:nvPr/>
          </p:nvSpPr>
          <p:spPr>
            <a:xfrm>
              <a:off x="7981525" y="849950"/>
              <a:ext cx="226200" cy="226200"/>
            </a:xfrm>
            <a:prstGeom prst="rtTriangle">
              <a:avLst/>
            </a:pr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1160;p48">
            <a:extLst>
              <a:ext uri="{FF2B5EF4-FFF2-40B4-BE49-F238E27FC236}">
                <a16:creationId xmlns:a16="http://schemas.microsoft.com/office/drawing/2014/main" id="{557FD356-BCA3-C50D-0283-BD1C239DDA59}"/>
              </a:ext>
            </a:extLst>
          </p:cNvPr>
          <p:cNvSpPr/>
          <p:nvPr/>
        </p:nvSpPr>
        <p:spPr>
          <a:xfrm>
            <a:off x="870950" y="3440126"/>
            <a:ext cx="1027411" cy="257149"/>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56;p48">
            <a:extLst>
              <a:ext uri="{FF2B5EF4-FFF2-40B4-BE49-F238E27FC236}">
                <a16:creationId xmlns:a16="http://schemas.microsoft.com/office/drawing/2014/main" id="{523AA2D1-25DC-B2CD-520D-01DD3D6993BC}"/>
              </a:ext>
            </a:extLst>
          </p:cNvPr>
          <p:cNvSpPr/>
          <p:nvPr/>
        </p:nvSpPr>
        <p:spPr>
          <a:xfrm>
            <a:off x="6388345" y="2349117"/>
            <a:ext cx="2093683" cy="1060800"/>
          </a:xfrm>
          <a:prstGeom prst="snip1Rect">
            <a:avLst>
              <a:gd name="adj" fmla="val 15014"/>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1157;p48">
            <a:extLst>
              <a:ext uri="{FF2B5EF4-FFF2-40B4-BE49-F238E27FC236}">
                <a16:creationId xmlns:a16="http://schemas.microsoft.com/office/drawing/2014/main" id="{6F5CF04B-559C-2F37-D885-D91149B7B8FE}"/>
              </a:ext>
            </a:extLst>
          </p:cNvPr>
          <p:cNvGrpSpPr/>
          <p:nvPr/>
        </p:nvGrpSpPr>
        <p:grpSpPr>
          <a:xfrm>
            <a:off x="6427820" y="2314516"/>
            <a:ext cx="2093786" cy="1060800"/>
            <a:chOff x="5179975" y="849938"/>
            <a:chExt cx="3027750" cy="1554000"/>
          </a:xfrm>
        </p:grpSpPr>
        <p:sp>
          <p:nvSpPr>
            <p:cNvPr id="37" name="Google Shape;1158;p48">
              <a:extLst>
                <a:ext uri="{FF2B5EF4-FFF2-40B4-BE49-F238E27FC236}">
                  <a16:creationId xmlns:a16="http://schemas.microsoft.com/office/drawing/2014/main" id="{53DB4E16-218B-88CC-DBC3-300A2ECA3699}"/>
                </a:ext>
              </a:extLst>
            </p:cNvPr>
            <p:cNvSpPr/>
            <p:nvPr/>
          </p:nvSpPr>
          <p:spPr>
            <a:xfrm>
              <a:off x="5179975" y="849938"/>
              <a:ext cx="3027600" cy="1554000"/>
            </a:xfrm>
            <a:prstGeom prst="snip1Rect">
              <a:avLst>
                <a:gd name="adj" fmla="val 150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9;p48">
              <a:extLst>
                <a:ext uri="{FF2B5EF4-FFF2-40B4-BE49-F238E27FC236}">
                  <a16:creationId xmlns:a16="http://schemas.microsoft.com/office/drawing/2014/main" id="{9A5028B0-3F68-BDE0-9881-8CD344D97DD8}"/>
                </a:ext>
              </a:extLst>
            </p:cNvPr>
            <p:cNvSpPr/>
            <p:nvPr/>
          </p:nvSpPr>
          <p:spPr>
            <a:xfrm>
              <a:off x="7981525" y="849950"/>
              <a:ext cx="226200" cy="226200"/>
            </a:xfrm>
            <a:prstGeom prst="rtTriangle">
              <a:avLst/>
            </a:pr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160;p48">
            <a:extLst>
              <a:ext uri="{FF2B5EF4-FFF2-40B4-BE49-F238E27FC236}">
                <a16:creationId xmlns:a16="http://schemas.microsoft.com/office/drawing/2014/main" id="{800DF0DA-FB09-ADF3-5A04-5DE543D6DB37}"/>
              </a:ext>
            </a:extLst>
          </p:cNvPr>
          <p:cNvSpPr/>
          <p:nvPr/>
        </p:nvSpPr>
        <p:spPr>
          <a:xfrm>
            <a:off x="6729895" y="2181446"/>
            <a:ext cx="1027411" cy="257149"/>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9">
            <a:extLst>
              <a:ext uri="{FF2B5EF4-FFF2-40B4-BE49-F238E27FC236}">
                <a16:creationId xmlns:a16="http://schemas.microsoft.com/office/drawing/2014/main" id="{206B7EE5-0CDF-AD4D-7B20-059258BD473E}"/>
              </a:ext>
            </a:extLst>
          </p:cNvPr>
          <p:cNvSpPr txBox="1">
            <a:spLocks noGrp="1"/>
          </p:cNvSpPr>
          <p:nvPr>
            <p:ph type="subTitle" idx="4294967295"/>
          </p:nvPr>
        </p:nvSpPr>
        <p:spPr>
          <a:xfrm>
            <a:off x="555274" y="2403712"/>
            <a:ext cx="2316157" cy="1060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sz="1600" b="1" dirty="0"/>
              <a:t>Former des citoyens utiles</a:t>
            </a:r>
            <a:endParaRPr lang="en-US" sz="1600" b="1" dirty="0"/>
          </a:p>
        </p:txBody>
      </p:sp>
      <p:sp>
        <p:nvSpPr>
          <p:cNvPr id="1200" name="Google Shape;1200;p49">
            <a:extLst>
              <a:ext uri="{FF2B5EF4-FFF2-40B4-BE49-F238E27FC236}">
                <a16:creationId xmlns:a16="http://schemas.microsoft.com/office/drawing/2014/main" id="{FA327C42-1203-B664-3F90-DB56FCD80585}"/>
              </a:ext>
            </a:extLst>
          </p:cNvPr>
          <p:cNvSpPr txBox="1">
            <a:spLocks noGrp="1"/>
          </p:cNvSpPr>
          <p:nvPr>
            <p:ph type="subTitle" idx="4294967295"/>
          </p:nvPr>
        </p:nvSpPr>
        <p:spPr>
          <a:xfrm>
            <a:off x="550393" y="3651999"/>
            <a:ext cx="2311892" cy="630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b="1" dirty="0"/>
              <a:t>Répondre aux exigences d'une société démocratique et développementale.</a:t>
            </a:r>
            <a:endParaRPr lang="en-US" b="1" dirty="0"/>
          </a:p>
        </p:txBody>
      </p:sp>
      <p:sp>
        <p:nvSpPr>
          <p:cNvPr id="1202" name="Google Shape;1202;p49">
            <a:extLst>
              <a:ext uri="{FF2B5EF4-FFF2-40B4-BE49-F238E27FC236}">
                <a16:creationId xmlns:a16="http://schemas.microsoft.com/office/drawing/2014/main" id="{92F7DEFD-ACEC-1E2A-4A56-BE2BA97D48E4}"/>
              </a:ext>
            </a:extLst>
          </p:cNvPr>
          <p:cNvSpPr txBox="1">
            <a:spLocks noGrp="1"/>
          </p:cNvSpPr>
          <p:nvPr>
            <p:ph type="subTitle" idx="4294967295"/>
          </p:nvPr>
        </p:nvSpPr>
        <p:spPr>
          <a:xfrm>
            <a:off x="6436461" y="2449735"/>
            <a:ext cx="1965900" cy="630900"/>
          </a:xfrm>
          <a:prstGeom prst="rect">
            <a:avLst/>
          </a:prstGeom>
        </p:spPr>
        <p:txBody>
          <a:bodyPr spcFirstLastPara="1" wrap="square" lIns="91425" tIns="91425" rIns="91425" bIns="91425" anchor="t" anchorCtr="0">
            <a:noAutofit/>
          </a:bodyPr>
          <a:lstStyle/>
          <a:p>
            <a:pPr marL="0" indent="0">
              <a:buNone/>
            </a:pPr>
            <a:r>
              <a:rPr lang="fr-FR" b="1" dirty="0"/>
              <a:t>Renforcer la position du pays dans l'économie du savoir.</a:t>
            </a:r>
            <a:endParaRPr lang="en-US" b="1" dirty="0"/>
          </a:p>
          <a:p>
            <a:pPr marL="0" lvl="0" indent="0" algn="l" rtl="0">
              <a:spcBef>
                <a:spcPts val="0"/>
              </a:spcBef>
              <a:spcAft>
                <a:spcPts val="0"/>
              </a:spcAft>
              <a:buNone/>
            </a:pPr>
            <a:r>
              <a:rPr lang="fr-FR" b="1" dirty="0"/>
              <a:t>.</a:t>
            </a:r>
            <a:endParaRPr lang="en-US" b="1" dirty="0"/>
          </a:p>
        </p:txBody>
      </p:sp>
      <p:grpSp>
        <p:nvGrpSpPr>
          <p:cNvPr id="1205" name="Google Shape;1205;p49">
            <a:extLst>
              <a:ext uri="{FF2B5EF4-FFF2-40B4-BE49-F238E27FC236}">
                <a16:creationId xmlns:a16="http://schemas.microsoft.com/office/drawing/2014/main" id="{62ED4C75-F8D8-631A-C5EE-9ABE09549841}"/>
              </a:ext>
            </a:extLst>
          </p:cNvPr>
          <p:cNvGrpSpPr/>
          <p:nvPr/>
        </p:nvGrpSpPr>
        <p:grpSpPr>
          <a:xfrm>
            <a:off x="3678227" y="2499080"/>
            <a:ext cx="1784244" cy="1783819"/>
            <a:chOff x="5448300" y="1526500"/>
            <a:chExt cx="1154925" cy="1154650"/>
          </a:xfrm>
        </p:grpSpPr>
        <p:sp>
          <p:nvSpPr>
            <p:cNvPr id="1206" name="Google Shape;1206;p49">
              <a:extLst>
                <a:ext uri="{FF2B5EF4-FFF2-40B4-BE49-F238E27FC236}">
                  <a16:creationId xmlns:a16="http://schemas.microsoft.com/office/drawing/2014/main" id="{7A99B840-CE49-1211-7176-09313D981260}"/>
                </a:ext>
              </a:extLst>
            </p:cNvPr>
            <p:cNvSpPr/>
            <p:nvPr/>
          </p:nvSpPr>
          <p:spPr>
            <a:xfrm>
              <a:off x="5466750" y="1544975"/>
              <a:ext cx="1136475" cy="1136175"/>
            </a:xfrm>
            <a:custGeom>
              <a:avLst/>
              <a:gdLst/>
              <a:ahLst/>
              <a:cxnLst/>
              <a:rect l="l" t="t" r="r" b="b"/>
              <a:pathLst>
                <a:path w="45459" h="45447" extrusionOk="0">
                  <a:moveTo>
                    <a:pt x="4132" y="11370"/>
                  </a:moveTo>
                  <a:cubicBezTo>
                    <a:pt x="4882" y="11370"/>
                    <a:pt x="5501" y="11990"/>
                    <a:pt x="5501" y="12740"/>
                  </a:cubicBezTo>
                  <a:cubicBezTo>
                    <a:pt x="5501" y="13502"/>
                    <a:pt x="4882" y="14109"/>
                    <a:pt x="4132" y="14109"/>
                  </a:cubicBezTo>
                  <a:cubicBezTo>
                    <a:pt x="3370" y="14109"/>
                    <a:pt x="2762" y="13502"/>
                    <a:pt x="2762" y="12740"/>
                  </a:cubicBezTo>
                  <a:cubicBezTo>
                    <a:pt x="2762" y="11990"/>
                    <a:pt x="3370" y="11370"/>
                    <a:pt x="4132" y="11370"/>
                  </a:cubicBezTo>
                  <a:close/>
                  <a:moveTo>
                    <a:pt x="3334" y="29563"/>
                  </a:moveTo>
                  <a:cubicBezTo>
                    <a:pt x="4084" y="29563"/>
                    <a:pt x="4703" y="30170"/>
                    <a:pt x="4703" y="30932"/>
                  </a:cubicBezTo>
                  <a:cubicBezTo>
                    <a:pt x="4703" y="31694"/>
                    <a:pt x="4096" y="32302"/>
                    <a:pt x="3334" y="32302"/>
                  </a:cubicBezTo>
                  <a:cubicBezTo>
                    <a:pt x="2584" y="32302"/>
                    <a:pt x="1965" y="31694"/>
                    <a:pt x="1965" y="30932"/>
                  </a:cubicBezTo>
                  <a:cubicBezTo>
                    <a:pt x="1965" y="30170"/>
                    <a:pt x="2584" y="29563"/>
                    <a:pt x="3334" y="29563"/>
                  </a:cubicBezTo>
                  <a:close/>
                  <a:moveTo>
                    <a:pt x="1893" y="0"/>
                  </a:moveTo>
                  <a:lnTo>
                    <a:pt x="0" y="43565"/>
                  </a:lnTo>
                  <a:lnTo>
                    <a:pt x="43565" y="45446"/>
                  </a:lnTo>
                  <a:lnTo>
                    <a:pt x="45458" y="1893"/>
                  </a:lnTo>
                  <a:lnTo>
                    <a:pt x="1893" y="0"/>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a:extLst>
                <a:ext uri="{FF2B5EF4-FFF2-40B4-BE49-F238E27FC236}">
                  <a16:creationId xmlns:a16="http://schemas.microsoft.com/office/drawing/2014/main" id="{893F6C23-B592-7BAB-D6D9-131FA791E068}"/>
                </a:ext>
              </a:extLst>
            </p:cNvPr>
            <p:cNvSpPr/>
            <p:nvPr/>
          </p:nvSpPr>
          <p:spPr>
            <a:xfrm>
              <a:off x="5448300" y="1526500"/>
              <a:ext cx="1136175" cy="1135875"/>
            </a:xfrm>
            <a:custGeom>
              <a:avLst/>
              <a:gdLst/>
              <a:ahLst/>
              <a:cxnLst/>
              <a:rect l="l" t="t" r="r" b="b"/>
              <a:pathLst>
                <a:path w="45447" h="45435" extrusionOk="0">
                  <a:moveTo>
                    <a:pt x="4120" y="11371"/>
                  </a:moveTo>
                  <a:cubicBezTo>
                    <a:pt x="4882" y="11371"/>
                    <a:pt x="5489" y="11978"/>
                    <a:pt x="5489" y="12740"/>
                  </a:cubicBezTo>
                  <a:cubicBezTo>
                    <a:pt x="5489" y="13502"/>
                    <a:pt x="4882" y="14110"/>
                    <a:pt x="4120" y="14110"/>
                  </a:cubicBezTo>
                  <a:cubicBezTo>
                    <a:pt x="3358" y="14110"/>
                    <a:pt x="2750" y="13491"/>
                    <a:pt x="2750" y="12740"/>
                  </a:cubicBezTo>
                  <a:cubicBezTo>
                    <a:pt x="2750" y="11978"/>
                    <a:pt x="3358" y="11371"/>
                    <a:pt x="4120" y="11371"/>
                  </a:cubicBezTo>
                  <a:close/>
                  <a:moveTo>
                    <a:pt x="3334" y="29552"/>
                  </a:moveTo>
                  <a:cubicBezTo>
                    <a:pt x="4072" y="29552"/>
                    <a:pt x="4703" y="30171"/>
                    <a:pt x="4703" y="30921"/>
                  </a:cubicBezTo>
                  <a:cubicBezTo>
                    <a:pt x="4703" y="31683"/>
                    <a:pt x="4096" y="32291"/>
                    <a:pt x="3334" y="32291"/>
                  </a:cubicBezTo>
                  <a:cubicBezTo>
                    <a:pt x="2572" y="32291"/>
                    <a:pt x="1965" y="31683"/>
                    <a:pt x="1965" y="30921"/>
                  </a:cubicBezTo>
                  <a:cubicBezTo>
                    <a:pt x="1965" y="30171"/>
                    <a:pt x="2572" y="29552"/>
                    <a:pt x="3334" y="29552"/>
                  </a:cubicBezTo>
                  <a:close/>
                  <a:moveTo>
                    <a:pt x="1893" y="1"/>
                  </a:moveTo>
                  <a:lnTo>
                    <a:pt x="0" y="43566"/>
                  </a:lnTo>
                  <a:lnTo>
                    <a:pt x="43565" y="45435"/>
                  </a:lnTo>
                  <a:lnTo>
                    <a:pt x="45446" y="1882"/>
                  </a:lnTo>
                  <a:lnTo>
                    <a:pt x="18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a:extLst>
                <a:ext uri="{FF2B5EF4-FFF2-40B4-BE49-F238E27FC236}">
                  <a16:creationId xmlns:a16="http://schemas.microsoft.com/office/drawing/2014/main" id="{4FA0F35D-13C7-7649-EDDD-07BE30901FFA}"/>
                </a:ext>
              </a:extLst>
            </p:cNvPr>
            <p:cNvSpPr/>
            <p:nvPr/>
          </p:nvSpPr>
          <p:spPr>
            <a:xfrm>
              <a:off x="5448300" y="1526800"/>
              <a:ext cx="185750" cy="1094800"/>
            </a:xfrm>
            <a:custGeom>
              <a:avLst/>
              <a:gdLst/>
              <a:ahLst/>
              <a:cxnLst/>
              <a:rect l="l" t="t" r="r" b="b"/>
              <a:pathLst>
                <a:path w="7430" h="43792" extrusionOk="0">
                  <a:moveTo>
                    <a:pt x="4120" y="11359"/>
                  </a:moveTo>
                  <a:cubicBezTo>
                    <a:pt x="4882" y="11359"/>
                    <a:pt x="5489" y="11966"/>
                    <a:pt x="5489" y="12728"/>
                  </a:cubicBezTo>
                  <a:cubicBezTo>
                    <a:pt x="5489" y="13490"/>
                    <a:pt x="4882" y="14098"/>
                    <a:pt x="4120" y="14098"/>
                  </a:cubicBezTo>
                  <a:cubicBezTo>
                    <a:pt x="3358" y="14098"/>
                    <a:pt x="2750" y="13479"/>
                    <a:pt x="2750" y="12728"/>
                  </a:cubicBezTo>
                  <a:cubicBezTo>
                    <a:pt x="2750" y="11966"/>
                    <a:pt x="3358" y="11359"/>
                    <a:pt x="4120" y="11359"/>
                  </a:cubicBezTo>
                  <a:close/>
                  <a:moveTo>
                    <a:pt x="3334" y="29540"/>
                  </a:moveTo>
                  <a:cubicBezTo>
                    <a:pt x="4072" y="29540"/>
                    <a:pt x="4703" y="30159"/>
                    <a:pt x="4703" y="30909"/>
                  </a:cubicBezTo>
                  <a:cubicBezTo>
                    <a:pt x="4703" y="31671"/>
                    <a:pt x="4096" y="32279"/>
                    <a:pt x="3334" y="32279"/>
                  </a:cubicBezTo>
                  <a:cubicBezTo>
                    <a:pt x="2572" y="32279"/>
                    <a:pt x="1965" y="31671"/>
                    <a:pt x="1965" y="30909"/>
                  </a:cubicBezTo>
                  <a:cubicBezTo>
                    <a:pt x="1965" y="30159"/>
                    <a:pt x="2572" y="29540"/>
                    <a:pt x="3334" y="29540"/>
                  </a:cubicBezTo>
                  <a:close/>
                  <a:moveTo>
                    <a:pt x="1893" y="1"/>
                  </a:moveTo>
                  <a:lnTo>
                    <a:pt x="0" y="43554"/>
                  </a:lnTo>
                  <a:lnTo>
                    <a:pt x="5536" y="43792"/>
                  </a:lnTo>
                  <a:lnTo>
                    <a:pt x="7430" y="239"/>
                  </a:lnTo>
                  <a:lnTo>
                    <a:pt x="1893" y="1"/>
                  </a:lnTo>
                  <a:close/>
                </a:path>
              </a:pathLst>
            </a:custGeom>
            <a:solidFill>
              <a:srgbClr val="AD91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49">
            <a:extLst>
              <a:ext uri="{FF2B5EF4-FFF2-40B4-BE49-F238E27FC236}">
                <a16:creationId xmlns:a16="http://schemas.microsoft.com/office/drawing/2014/main" id="{72D2BC3E-2E90-8C8F-4129-B0E1A03B0AD6}"/>
              </a:ext>
            </a:extLst>
          </p:cNvPr>
          <p:cNvGrpSpPr/>
          <p:nvPr/>
        </p:nvGrpSpPr>
        <p:grpSpPr>
          <a:xfrm>
            <a:off x="4289767" y="2978788"/>
            <a:ext cx="561174" cy="720501"/>
            <a:chOff x="3438380" y="2104986"/>
            <a:chExt cx="324247" cy="416282"/>
          </a:xfrm>
        </p:grpSpPr>
        <p:sp>
          <p:nvSpPr>
            <p:cNvPr id="1210" name="Google Shape;1210;p49">
              <a:extLst>
                <a:ext uri="{FF2B5EF4-FFF2-40B4-BE49-F238E27FC236}">
                  <a16:creationId xmlns:a16="http://schemas.microsoft.com/office/drawing/2014/main" id="{022F5511-AC35-3F38-030E-695C4CBC36C6}"/>
                </a:ext>
              </a:extLst>
            </p:cNvPr>
            <p:cNvSpPr/>
            <p:nvPr/>
          </p:nvSpPr>
          <p:spPr>
            <a:xfrm>
              <a:off x="3438380" y="2104986"/>
              <a:ext cx="324247" cy="416282"/>
            </a:xfrm>
            <a:custGeom>
              <a:avLst/>
              <a:gdLst/>
              <a:ahLst/>
              <a:cxnLst/>
              <a:rect l="l" t="t" r="r" b="b"/>
              <a:pathLst>
                <a:path w="11538" h="14813" extrusionOk="0">
                  <a:moveTo>
                    <a:pt x="1858" y="1727"/>
                  </a:moveTo>
                  <a:lnTo>
                    <a:pt x="1858" y="3037"/>
                  </a:lnTo>
                  <a:cubicBezTo>
                    <a:pt x="1858" y="3489"/>
                    <a:pt x="1929" y="3918"/>
                    <a:pt x="2084" y="4335"/>
                  </a:cubicBezTo>
                  <a:lnTo>
                    <a:pt x="1906" y="4335"/>
                  </a:lnTo>
                  <a:cubicBezTo>
                    <a:pt x="1453" y="4335"/>
                    <a:pt x="1382" y="4204"/>
                    <a:pt x="1346" y="4132"/>
                  </a:cubicBezTo>
                  <a:cubicBezTo>
                    <a:pt x="1251" y="3942"/>
                    <a:pt x="1239" y="3561"/>
                    <a:pt x="1215" y="3132"/>
                  </a:cubicBezTo>
                  <a:cubicBezTo>
                    <a:pt x="1191" y="2727"/>
                    <a:pt x="1179" y="2251"/>
                    <a:pt x="1084" y="1727"/>
                  </a:cubicBezTo>
                  <a:close/>
                  <a:moveTo>
                    <a:pt x="10442" y="1727"/>
                  </a:moveTo>
                  <a:cubicBezTo>
                    <a:pt x="10359" y="2239"/>
                    <a:pt x="10347" y="2692"/>
                    <a:pt x="10335" y="3085"/>
                  </a:cubicBezTo>
                  <a:cubicBezTo>
                    <a:pt x="10311" y="3525"/>
                    <a:pt x="10300" y="3918"/>
                    <a:pt x="10192" y="4120"/>
                  </a:cubicBezTo>
                  <a:cubicBezTo>
                    <a:pt x="10157" y="4192"/>
                    <a:pt x="10085" y="4335"/>
                    <a:pt x="9621" y="4335"/>
                  </a:cubicBezTo>
                  <a:lnTo>
                    <a:pt x="9454" y="4335"/>
                  </a:lnTo>
                  <a:cubicBezTo>
                    <a:pt x="9597" y="3918"/>
                    <a:pt x="9669" y="3477"/>
                    <a:pt x="9669" y="3037"/>
                  </a:cubicBezTo>
                  <a:lnTo>
                    <a:pt x="9669" y="1727"/>
                  </a:lnTo>
                  <a:close/>
                  <a:moveTo>
                    <a:pt x="8799" y="858"/>
                  </a:moveTo>
                  <a:lnTo>
                    <a:pt x="8799" y="3037"/>
                  </a:lnTo>
                  <a:cubicBezTo>
                    <a:pt x="8799" y="4097"/>
                    <a:pt x="8264" y="5061"/>
                    <a:pt x="7359" y="5621"/>
                  </a:cubicBezTo>
                  <a:cubicBezTo>
                    <a:pt x="6656" y="6061"/>
                    <a:pt x="6204" y="6871"/>
                    <a:pt x="6204" y="7692"/>
                  </a:cubicBezTo>
                  <a:cubicBezTo>
                    <a:pt x="6204" y="8073"/>
                    <a:pt x="6311" y="8430"/>
                    <a:pt x="6501" y="8740"/>
                  </a:cubicBezTo>
                  <a:lnTo>
                    <a:pt x="5013" y="8740"/>
                  </a:lnTo>
                  <a:cubicBezTo>
                    <a:pt x="5204" y="8442"/>
                    <a:pt x="5311" y="8085"/>
                    <a:pt x="5323" y="7704"/>
                  </a:cubicBezTo>
                  <a:cubicBezTo>
                    <a:pt x="5323" y="6871"/>
                    <a:pt x="4870" y="6049"/>
                    <a:pt x="4168" y="5621"/>
                  </a:cubicBezTo>
                  <a:cubicBezTo>
                    <a:pt x="3263" y="5061"/>
                    <a:pt x="2727" y="4097"/>
                    <a:pt x="2727" y="3037"/>
                  </a:cubicBezTo>
                  <a:lnTo>
                    <a:pt x="2727" y="858"/>
                  </a:lnTo>
                  <a:close/>
                  <a:moveTo>
                    <a:pt x="7930" y="9609"/>
                  </a:moveTo>
                  <a:lnTo>
                    <a:pt x="7930" y="10466"/>
                  </a:lnTo>
                  <a:lnTo>
                    <a:pt x="3596" y="10466"/>
                  </a:lnTo>
                  <a:lnTo>
                    <a:pt x="3596" y="9609"/>
                  </a:lnTo>
                  <a:close/>
                  <a:moveTo>
                    <a:pt x="8799" y="11336"/>
                  </a:moveTo>
                  <a:lnTo>
                    <a:pt x="8799" y="13943"/>
                  </a:lnTo>
                  <a:lnTo>
                    <a:pt x="2727" y="13943"/>
                  </a:lnTo>
                  <a:lnTo>
                    <a:pt x="2727" y="11336"/>
                  </a:lnTo>
                  <a:close/>
                  <a:moveTo>
                    <a:pt x="1858" y="1"/>
                  </a:moveTo>
                  <a:lnTo>
                    <a:pt x="1858" y="858"/>
                  </a:lnTo>
                  <a:lnTo>
                    <a:pt x="1" y="858"/>
                  </a:lnTo>
                  <a:lnTo>
                    <a:pt x="132" y="1406"/>
                  </a:lnTo>
                  <a:cubicBezTo>
                    <a:pt x="298" y="2061"/>
                    <a:pt x="322" y="2656"/>
                    <a:pt x="346" y="3168"/>
                  </a:cubicBezTo>
                  <a:cubicBezTo>
                    <a:pt x="370" y="3704"/>
                    <a:pt x="394" y="4168"/>
                    <a:pt x="584" y="4537"/>
                  </a:cubicBezTo>
                  <a:cubicBezTo>
                    <a:pt x="810" y="4990"/>
                    <a:pt x="1251" y="5204"/>
                    <a:pt x="1906" y="5204"/>
                  </a:cubicBezTo>
                  <a:lnTo>
                    <a:pt x="2513" y="5204"/>
                  </a:lnTo>
                  <a:cubicBezTo>
                    <a:pt x="2822" y="5656"/>
                    <a:pt x="3215" y="6049"/>
                    <a:pt x="3703" y="6359"/>
                  </a:cubicBezTo>
                  <a:cubicBezTo>
                    <a:pt x="4156" y="6633"/>
                    <a:pt x="4454" y="7168"/>
                    <a:pt x="4454" y="7692"/>
                  </a:cubicBezTo>
                  <a:lnTo>
                    <a:pt x="4454" y="7704"/>
                  </a:lnTo>
                  <a:cubicBezTo>
                    <a:pt x="4442" y="8276"/>
                    <a:pt x="3977" y="8740"/>
                    <a:pt x="3418" y="8740"/>
                  </a:cubicBezTo>
                  <a:lnTo>
                    <a:pt x="2727" y="8740"/>
                  </a:lnTo>
                  <a:lnTo>
                    <a:pt x="2727" y="10478"/>
                  </a:lnTo>
                  <a:lnTo>
                    <a:pt x="1858" y="10478"/>
                  </a:lnTo>
                  <a:lnTo>
                    <a:pt x="1858" y="14812"/>
                  </a:lnTo>
                  <a:lnTo>
                    <a:pt x="9669" y="14812"/>
                  </a:lnTo>
                  <a:lnTo>
                    <a:pt x="9669" y="10478"/>
                  </a:lnTo>
                  <a:lnTo>
                    <a:pt x="8799" y="10478"/>
                  </a:lnTo>
                  <a:lnTo>
                    <a:pt x="8799" y="8740"/>
                  </a:lnTo>
                  <a:lnTo>
                    <a:pt x="8109" y="8740"/>
                  </a:lnTo>
                  <a:cubicBezTo>
                    <a:pt x="7537" y="8740"/>
                    <a:pt x="7061" y="8276"/>
                    <a:pt x="7061" y="7704"/>
                  </a:cubicBezTo>
                  <a:cubicBezTo>
                    <a:pt x="7061" y="7168"/>
                    <a:pt x="7359" y="6644"/>
                    <a:pt x="7811" y="6359"/>
                  </a:cubicBezTo>
                  <a:cubicBezTo>
                    <a:pt x="8287" y="6073"/>
                    <a:pt x="8704" y="5668"/>
                    <a:pt x="9014" y="5204"/>
                  </a:cubicBezTo>
                  <a:lnTo>
                    <a:pt x="9621" y="5204"/>
                  </a:lnTo>
                  <a:cubicBezTo>
                    <a:pt x="10288" y="5204"/>
                    <a:pt x="10740" y="4978"/>
                    <a:pt x="10966" y="4513"/>
                  </a:cubicBezTo>
                  <a:cubicBezTo>
                    <a:pt x="11157" y="4144"/>
                    <a:pt x="11181" y="3668"/>
                    <a:pt x="11193" y="3120"/>
                  </a:cubicBezTo>
                  <a:cubicBezTo>
                    <a:pt x="11216" y="2608"/>
                    <a:pt x="11240" y="2037"/>
                    <a:pt x="11395" y="1406"/>
                  </a:cubicBezTo>
                  <a:lnTo>
                    <a:pt x="11538" y="870"/>
                  </a:lnTo>
                  <a:lnTo>
                    <a:pt x="9669" y="870"/>
                  </a:lnTo>
                  <a:lnTo>
                    <a:pt x="9669" y="858"/>
                  </a:lnTo>
                  <a:lnTo>
                    <a:pt x="96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a:extLst>
                <a:ext uri="{FF2B5EF4-FFF2-40B4-BE49-F238E27FC236}">
                  <a16:creationId xmlns:a16="http://schemas.microsoft.com/office/drawing/2014/main" id="{3447D6B3-0F83-48FC-5191-1A37B7F1BBF4}"/>
                </a:ext>
              </a:extLst>
            </p:cNvPr>
            <p:cNvSpPr/>
            <p:nvPr/>
          </p:nvSpPr>
          <p:spPr>
            <a:xfrm>
              <a:off x="3563857" y="2153519"/>
              <a:ext cx="73291" cy="73291"/>
            </a:xfrm>
            <a:custGeom>
              <a:avLst/>
              <a:gdLst/>
              <a:ahLst/>
              <a:cxnLst/>
              <a:rect l="l" t="t" r="r" b="b"/>
              <a:pathLst>
                <a:path w="2608" h="2608" extrusionOk="0">
                  <a:moveTo>
                    <a:pt x="1298" y="869"/>
                  </a:moveTo>
                  <a:cubicBezTo>
                    <a:pt x="1536" y="869"/>
                    <a:pt x="1739" y="1072"/>
                    <a:pt x="1739" y="1310"/>
                  </a:cubicBezTo>
                  <a:cubicBezTo>
                    <a:pt x="1739" y="1548"/>
                    <a:pt x="1536" y="1739"/>
                    <a:pt x="1298" y="1739"/>
                  </a:cubicBezTo>
                  <a:cubicBezTo>
                    <a:pt x="1060" y="1739"/>
                    <a:pt x="870" y="1548"/>
                    <a:pt x="870" y="1310"/>
                  </a:cubicBezTo>
                  <a:cubicBezTo>
                    <a:pt x="870" y="1072"/>
                    <a:pt x="1060" y="869"/>
                    <a:pt x="1298" y="869"/>
                  </a:cubicBezTo>
                  <a:close/>
                  <a:moveTo>
                    <a:pt x="1298" y="0"/>
                  </a:moveTo>
                  <a:cubicBezTo>
                    <a:pt x="584" y="0"/>
                    <a:pt x="0" y="584"/>
                    <a:pt x="0" y="1310"/>
                  </a:cubicBezTo>
                  <a:cubicBezTo>
                    <a:pt x="0" y="2024"/>
                    <a:pt x="584" y="2608"/>
                    <a:pt x="1298" y="2608"/>
                  </a:cubicBezTo>
                  <a:cubicBezTo>
                    <a:pt x="2025" y="2608"/>
                    <a:pt x="2608" y="2024"/>
                    <a:pt x="2608" y="1310"/>
                  </a:cubicBezTo>
                  <a:cubicBezTo>
                    <a:pt x="2608" y="584"/>
                    <a:pt x="2013" y="0"/>
                    <a:pt x="1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12" name="Google Shape;1212;p49">
            <a:extLst>
              <a:ext uri="{FF2B5EF4-FFF2-40B4-BE49-F238E27FC236}">
                <a16:creationId xmlns:a16="http://schemas.microsoft.com/office/drawing/2014/main" id="{200A7987-1DDE-BB83-141E-356614A40197}"/>
              </a:ext>
            </a:extLst>
          </p:cNvPr>
          <p:cNvCxnSpPr>
            <a:stCxn id="1192" idx="3"/>
            <a:endCxn id="1193" idx="3"/>
          </p:cNvCxnSpPr>
          <p:nvPr/>
        </p:nvCxnSpPr>
        <p:spPr>
          <a:xfrm>
            <a:off x="2765100" y="2723413"/>
            <a:ext cx="600" cy="13350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1213" name="Google Shape;1213;p49">
            <a:extLst>
              <a:ext uri="{FF2B5EF4-FFF2-40B4-BE49-F238E27FC236}">
                <a16:creationId xmlns:a16="http://schemas.microsoft.com/office/drawing/2014/main" id="{612D3510-5780-BC3A-B322-30DEC7185A4A}"/>
              </a:ext>
            </a:extLst>
          </p:cNvPr>
          <p:cNvCxnSpPr>
            <a:stCxn id="1194" idx="1"/>
            <a:endCxn id="1195" idx="1"/>
          </p:cNvCxnSpPr>
          <p:nvPr/>
        </p:nvCxnSpPr>
        <p:spPr>
          <a:xfrm>
            <a:off x="6375600" y="2723413"/>
            <a:ext cx="600" cy="13350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1214" name="Google Shape;1214;p49">
            <a:extLst>
              <a:ext uri="{FF2B5EF4-FFF2-40B4-BE49-F238E27FC236}">
                <a16:creationId xmlns:a16="http://schemas.microsoft.com/office/drawing/2014/main" id="{4E9A03D1-D855-0689-17FA-77A6F0FDA283}"/>
              </a:ext>
            </a:extLst>
          </p:cNvPr>
          <p:cNvCxnSpPr/>
          <p:nvPr/>
        </p:nvCxnSpPr>
        <p:spPr>
          <a:xfrm>
            <a:off x="3013150" y="3392519"/>
            <a:ext cx="1043400" cy="0"/>
          </a:xfrm>
          <a:prstGeom prst="straightConnector1">
            <a:avLst/>
          </a:prstGeom>
          <a:noFill/>
          <a:ln w="19050" cap="flat" cmpd="sng">
            <a:solidFill>
              <a:schemeClr val="dk1"/>
            </a:solidFill>
            <a:prstDash val="solid"/>
            <a:round/>
            <a:headEnd type="none" w="med" len="med"/>
            <a:tailEnd type="oval" w="med" len="med"/>
          </a:ln>
        </p:spPr>
      </p:cxnSp>
      <p:cxnSp>
        <p:nvCxnSpPr>
          <p:cNvPr id="1215" name="Google Shape;1215;p49">
            <a:extLst>
              <a:ext uri="{FF2B5EF4-FFF2-40B4-BE49-F238E27FC236}">
                <a16:creationId xmlns:a16="http://schemas.microsoft.com/office/drawing/2014/main" id="{68AE1D81-B0BA-2607-FD1D-BA8EFB60E45A}"/>
              </a:ext>
            </a:extLst>
          </p:cNvPr>
          <p:cNvCxnSpPr/>
          <p:nvPr/>
        </p:nvCxnSpPr>
        <p:spPr>
          <a:xfrm>
            <a:off x="5084175" y="3392519"/>
            <a:ext cx="1043400" cy="0"/>
          </a:xfrm>
          <a:prstGeom prst="straightConnector1">
            <a:avLst/>
          </a:prstGeom>
          <a:noFill/>
          <a:ln w="19050" cap="flat" cmpd="sng">
            <a:solidFill>
              <a:schemeClr val="dk1"/>
            </a:solidFill>
            <a:prstDash val="solid"/>
            <a:round/>
            <a:headEnd type="oval" w="med" len="med"/>
            <a:tailEnd type="none" w="med" len="med"/>
          </a:ln>
        </p:spPr>
      </p:cxnSp>
      <p:sp>
        <p:nvSpPr>
          <p:cNvPr id="40" name="Google Shape;1156;p48">
            <a:extLst>
              <a:ext uri="{FF2B5EF4-FFF2-40B4-BE49-F238E27FC236}">
                <a16:creationId xmlns:a16="http://schemas.microsoft.com/office/drawing/2014/main" id="{D6280897-06DE-8731-4154-83A55012B7E4}"/>
              </a:ext>
            </a:extLst>
          </p:cNvPr>
          <p:cNvSpPr/>
          <p:nvPr/>
        </p:nvSpPr>
        <p:spPr>
          <a:xfrm>
            <a:off x="6425525" y="3568383"/>
            <a:ext cx="2093683" cy="1060800"/>
          </a:xfrm>
          <a:prstGeom prst="snip1Rect">
            <a:avLst>
              <a:gd name="adj" fmla="val 15014"/>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157;p48">
            <a:extLst>
              <a:ext uri="{FF2B5EF4-FFF2-40B4-BE49-F238E27FC236}">
                <a16:creationId xmlns:a16="http://schemas.microsoft.com/office/drawing/2014/main" id="{2DE443CA-01DA-BB02-25ED-6FA23D60AB0F}"/>
              </a:ext>
            </a:extLst>
          </p:cNvPr>
          <p:cNvGrpSpPr/>
          <p:nvPr/>
        </p:nvGrpSpPr>
        <p:grpSpPr>
          <a:xfrm>
            <a:off x="6465000" y="3533782"/>
            <a:ext cx="2093786" cy="1060800"/>
            <a:chOff x="5179975" y="849938"/>
            <a:chExt cx="3027750" cy="1554000"/>
          </a:xfrm>
        </p:grpSpPr>
        <p:sp>
          <p:nvSpPr>
            <p:cNvPr id="42" name="Google Shape;1158;p48">
              <a:extLst>
                <a:ext uri="{FF2B5EF4-FFF2-40B4-BE49-F238E27FC236}">
                  <a16:creationId xmlns:a16="http://schemas.microsoft.com/office/drawing/2014/main" id="{4749DB5A-AFFE-1176-B4F4-A552E6A689C9}"/>
                </a:ext>
              </a:extLst>
            </p:cNvPr>
            <p:cNvSpPr/>
            <p:nvPr/>
          </p:nvSpPr>
          <p:spPr>
            <a:xfrm>
              <a:off x="5179975" y="849938"/>
              <a:ext cx="3027600" cy="1554000"/>
            </a:xfrm>
            <a:prstGeom prst="snip1Rect">
              <a:avLst>
                <a:gd name="adj" fmla="val 150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59;p48">
              <a:extLst>
                <a:ext uri="{FF2B5EF4-FFF2-40B4-BE49-F238E27FC236}">
                  <a16:creationId xmlns:a16="http://schemas.microsoft.com/office/drawing/2014/main" id="{0B70823D-D3C8-9836-5B87-79372F3B43F3}"/>
                </a:ext>
              </a:extLst>
            </p:cNvPr>
            <p:cNvSpPr/>
            <p:nvPr/>
          </p:nvSpPr>
          <p:spPr>
            <a:xfrm>
              <a:off x="7981525" y="849950"/>
              <a:ext cx="226200" cy="226200"/>
            </a:xfrm>
            <a:prstGeom prst="rtTriangle">
              <a:avLst/>
            </a:pr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160;p48">
            <a:extLst>
              <a:ext uri="{FF2B5EF4-FFF2-40B4-BE49-F238E27FC236}">
                <a16:creationId xmlns:a16="http://schemas.microsoft.com/office/drawing/2014/main" id="{49A8D255-2695-1273-EECF-83EA554ED996}"/>
              </a:ext>
            </a:extLst>
          </p:cNvPr>
          <p:cNvSpPr/>
          <p:nvPr/>
        </p:nvSpPr>
        <p:spPr>
          <a:xfrm>
            <a:off x="6767075" y="3400712"/>
            <a:ext cx="1027411" cy="257149"/>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a:extLst>
              <a:ext uri="{FF2B5EF4-FFF2-40B4-BE49-F238E27FC236}">
                <a16:creationId xmlns:a16="http://schemas.microsoft.com/office/drawing/2014/main" id="{0C6B7875-F02A-B9B1-5C20-A12B6052407B}"/>
              </a:ext>
            </a:extLst>
          </p:cNvPr>
          <p:cNvSpPr/>
          <p:nvPr/>
        </p:nvSpPr>
        <p:spPr>
          <a:xfrm rot="3312928">
            <a:off x="5062144" y="3703294"/>
            <a:ext cx="271838" cy="816407"/>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9">
            <a:extLst>
              <a:ext uri="{FF2B5EF4-FFF2-40B4-BE49-F238E27FC236}">
                <a16:creationId xmlns:a16="http://schemas.microsoft.com/office/drawing/2014/main" id="{80F7F12B-60FB-A63D-755F-76D7FB086E82}"/>
              </a:ext>
            </a:extLst>
          </p:cNvPr>
          <p:cNvSpPr/>
          <p:nvPr/>
        </p:nvSpPr>
        <p:spPr>
          <a:xfrm rot="3312928">
            <a:off x="3778094" y="2258319"/>
            <a:ext cx="271838" cy="816407"/>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Rectangle 24">
            <a:extLst>
              <a:ext uri="{FF2B5EF4-FFF2-40B4-BE49-F238E27FC236}">
                <a16:creationId xmlns:a16="http://schemas.microsoft.com/office/drawing/2014/main" id="{BF0A8500-E361-1871-32D9-91E63C149B82}"/>
              </a:ext>
            </a:extLst>
          </p:cNvPr>
          <p:cNvSpPr>
            <a:spLocks noChangeArrowheads="1"/>
          </p:cNvSpPr>
          <p:nvPr/>
        </p:nvSpPr>
        <p:spPr bwMode="auto">
          <a:xfrm>
            <a:off x="0" y="0"/>
            <a:ext cx="1738313"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a:ln>
                  <a:noFill/>
                </a:ln>
                <a:solidFill>
                  <a:schemeClr val="tx1"/>
                </a:solidFill>
                <a:effectLst/>
                <a:latin typeface="Söhne"/>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26" name="Google Shape;1202;p49">
            <a:extLst>
              <a:ext uri="{FF2B5EF4-FFF2-40B4-BE49-F238E27FC236}">
                <a16:creationId xmlns:a16="http://schemas.microsoft.com/office/drawing/2014/main" id="{37E81BDE-5742-52EE-D77E-B0B9D856D25F}"/>
              </a:ext>
            </a:extLst>
          </p:cNvPr>
          <p:cNvSpPr txBox="1">
            <a:spLocks/>
          </p:cNvSpPr>
          <p:nvPr/>
        </p:nvSpPr>
        <p:spPr>
          <a:xfrm>
            <a:off x="6541004" y="3349424"/>
            <a:ext cx="1965900" cy="12036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1" i="0" u="none" strike="noStrike" cap="none" normalizeH="0" baseline="0" dirty="0">
              <a:ln>
                <a:noFill/>
              </a:ln>
              <a:solidFill>
                <a:schemeClr val="tx1"/>
              </a:solidFill>
              <a:effectLst/>
              <a:latin typeface="Nunito" pitchFamily="2"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fr-FR" altLang="fr-FR" b="1" i="0" u="none" strike="noStrike" cap="none" normalizeH="0" baseline="0" dirty="0">
                <a:ln>
                  <a:noFill/>
                </a:ln>
                <a:solidFill>
                  <a:schemeClr val="tx1"/>
                </a:solidFill>
                <a:effectLst/>
                <a:latin typeface="Nunito" pitchFamily="2" charset="0"/>
              </a:rPr>
              <a:t>Promouvoir la recherche scientifique et l'innovation.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3200" b="1" i="0" u="none" strike="noStrike" cap="none" normalizeH="0" baseline="0" dirty="0">
              <a:ln>
                <a:noFill/>
              </a:ln>
              <a:solidFill>
                <a:schemeClr val="tx1"/>
              </a:solidFill>
              <a:effectLst/>
              <a:latin typeface="Nunito" pitchFamily="2" charset="0"/>
            </a:endParaRPr>
          </a:p>
          <a:p>
            <a:pPr marL="0" indent="0">
              <a:buFont typeface="Nunito"/>
              <a:buNone/>
            </a:pPr>
            <a:endParaRPr lang="en-US" b="1" dirty="0">
              <a:latin typeface="Nunito" pitchFamily="2" charset="0"/>
            </a:endParaRPr>
          </a:p>
        </p:txBody>
      </p:sp>
      <p:sp>
        <p:nvSpPr>
          <p:cNvPr id="29" name="Rectangle 26">
            <a:extLst>
              <a:ext uri="{FF2B5EF4-FFF2-40B4-BE49-F238E27FC236}">
                <a16:creationId xmlns:a16="http://schemas.microsoft.com/office/drawing/2014/main" id="{D4635A20-A8F8-6D20-5B74-3CF690F030AA}"/>
              </a:ext>
            </a:extLst>
          </p:cNvPr>
          <p:cNvSpPr>
            <a:spLocks noChangeArrowheads="1"/>
          </p:cNvSpPr>
          <p:nvPr/>
        </p:nvSpPr>
        <p:spPr bwMode="auto">
          <a:xfrm>
            <a:off x="152400" y="152400"/>
            <a:ext cx="1738313"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a:ln>
                  <a:noFill/>
                </a:ln>
                <a:solidFill>
                  <a:schemeClr val="tx1"/>
                </a:solidFill>
                <a:effectLst/>
                <a:latin typeface="Söhne"/>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49553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21">
          <a:extLst>
            <a:ext uri="{FF2B5EF4-FFF2-40B4-BE49-F238E27FC236}">
              <a16:creationId xmlns:a16="http://schemas.microsoft.com/office/drawing/2014/main" id="{9A6877EC-5647-58C8-1EE1-CB7C032FBA1E}"/>
            </a:ext>
          </a:extLst>
        </p:cNvPr>
        <p:cNvGrpSpPr/>
        <p:nvPr/>
      </p:nvGrpSpPr>
      <p:grpSpPr>
        <a:xfrm>
          <a:off x="0" y="0"/>
          <a:ext cx="0" cy="0"/>
          <a:chOff x="0" y="0"/>
          <a:chExt cx="0" cy="0"/>
        </a:xfrm>
      </p:grpSpPr>
      <p:grpSp>
        <p:nvGrpSpPr>
          <p:cNvPr id="1222" name="Google Shape;1222;p50">
            <a:extLst>
              <a:ext uri="{FF2B5EF4-FFF2-40B4-BE49-F238E27FC236}">
                <a16:creationId xmlns:a16="http://schemas.microsoft.com/office/drawing/2014/main" id="{B4EE6BFA-1769-E67A-8E48-17586376321F}"/>
              </a:ext>
            </a:extLst>
          </p:cNvPr>
          <p:cNvGrpSpPr/>
          <p:nvPr/>
        </p:nvGrpSpPr>
        <p:grpSpPr>
          <a:xfrm>
            <a:off x="2980740" y="-51085"/>
            <a:ext cx="5588031" cy="5975582"/>
            <a:chOff x="7567300" y="1541100"/>
            <a:chExt cx="3167100" cy="3386750"/>
          </a:xfrm>
        </p:grpSpPr>
        <p:sp>
          <p:nvSpPr>
            <p:cNvPr id="1223" name="Google Shape;1223;p50">
              <a:extLst>
                <a:ext uri="{FF2B5EF4-FFF2-40B4-BE49-F238E27FC236}">
                  <a16:creationId xmlns:a16="http://schemas.microsoft.com/office/drawing/2014/main" id="{7CCE45E3-D2FD-9D10-52E1-B3DEA06C6007}"/>
                </a:ext>
              </a:extLst>
            </p:cNvPr>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0">
              <a:extLst>
                <a:ext uri="{FF2B5EF4-FFF2-40B4-BE49-F238E27FC236}">
                  <a16:creationId xmlns:a16="http://schemas.microsoft.com/office/drawing/2014/main" id="{A3A69A57-F3A0-0EEC-7498-EC6284B7B7AE}"/>
                </a:ext>
              </a:extLst>
            </p:cNvPr>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0">
              <a:extLst>
                <a:ext uri="{FF2B5EF4-FFF2-40B4-BE49-F238E27FC236}">
                  <a16:creationId xmlns:a16="http://schemas.microsoft.com/office/drawing/2014/main" id="{A8977FB0-FA44-1513-8A5A-A2458B49E6B4}"/>
                </a:ext>
              </a:extLst>
            </p:cNvPr>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0">
              <a:extLst>
                <a:ext uri="{FF2B5EF4-FFF2-40B4-BE49-F238E27FC236}">
                  <a16:creationId xmlns:a16="http://schemas.microsoft.com/office/drawing/2014/main" id="{06365498-1101-09C2-2CF1-B614C3AB8583}"/>
                </a:ext>
              </a:extLst>
            </p:cNvPr>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0">
              <a:extLst>
                <a:ext uri="{FF2B5EF4-FFF2-40B4-BE49-F238E27FC236}">
                  <a16:creationId xmlns:a16="http://schemas.microsoft.com/office/drawing/2014/main" id="{3956AB9E-7C47-A765-7ED0-74BEECAA3725}"/>
                </a:ext>
              </a:extLst>
            </p:cNvPr>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0">
              <a:extLst>
                <a:ext uri="{FF2B5EF4-FFF2-40B4-BE49-F238E27FC236}">
                  <a16:creationId xmlns:a16="http://schemas.microsoft.com/office/drawing/2014/main" id="{AB3065E1-73C9-29F5-7B90-25D9B6605E90}"/>
                </a:ext>
              </a:extLst>
            </p:cNvPr>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0">
              <a:extLst>
                <a:ext uri="{FF2B5EF4-FFF2-40B4-BE49-F238E27FC236}">
                  <a16:creationId xmlns:a16="http://schemas.microsoft.com/office/drawing/2014/main" id="{FF6C5734-E616-A960-E48E-4CC6234CC8F5}"/>
                </a:ext>
              </a:extLst>
            </p:cNvPr>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0">
              <a:extLst>
                <a:ext uri="{FF2B5EF4-FFF2-40B4-BE49-F238E27FC236}">
                  <a16:creationId xmlns:a16="http://schemas.microsoft.com/office/drawing/2014/main" id="{18CD0ECB-4911-FBEC-E92C-D7630579B14B}"/>
                </a:ext>
              </a:extLst>
            </p:cNvPr>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0">
              <a:extLst>
                <a:ext uri="{FF2B5EF4-FFF2-40B4-BE49-F238E27FC236}">
                  <a16:creationId xmlns:a16="http://schemas.microsoft.com/office/drawing/2014/main" id="{042D45A3-1FB4-1F81-328D-B7972F277C2A}"/>
                </a:ext>
              </a:extLst>
            </p:cNvPr>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0">
              <a:extLst>
                <a:ext uri="{FF2B5EF4-FFF2-40B4-BE49-F238E27FC236}">
                  <a16:creationId xmlns:a16="http://schemas.microsoft.com/office/drawing/2014/main" id="{0C3F0C54-0E46-4476-4842-ACA9A5C17505}"/>
                </a:ext>
              </a:extLst>
            </p:cNvPr>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0">
              <a:extLst>
                <a:ext uri="{FF2B5EF4-FFF2-40B4-BE49-F238E27FC236}">
                  <a16:creationId xmlns:a16="http://schemas.microsoft.com/office/drawing/2014/main" id="{38EC9FFB-9E93-10A1-5071-4C6D4100CCBD}"/>
                </a:ext>
              </a:extLst>
            </p:cNvPr>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0">
              <a:extLst>
                <a:ext uri="{FF2B5EF4-FFF2-40B4-BE49-F238E27FC236}">
                  <a16:creationId xmlns:a16="http://schemas.microsoft.com/office/drawing/2014/main" id="{C97C5869-1919-AA18-0B3D-AB9FB47B513F}"/>
                </a:ext>
              </a:extLst>
            </p:cNvPr>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0">
              <a:extLst>
                <a:ext uri="{FF2B5EF4-FFF2-40B4-BE49-F238E27FC236}">
                  <a16:creationId xmlns:a16="http://schemas.microsoft.com/office/drawing/2014/main" id="{2174EF04-536F-CECB-02C3-83317466C80A}"/>
                </a:ext>
              </a:extLst>
            </p:cNvPr>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0">
              <a:extLst>
                <a:ext uri="{FF2B5EF4-FFF2-40B4-BE49-F238E27FC236}">
                  <a16:creationId xmlns:a16="http://schemas.microsoft.com/office/drawing/2014/main" id="{E981B18B-ABC3-CFDA-7DBA-DCBF7DC1B8D9}"/>
                </a:ext>
              </a:extLst>
            </p:cNvPr>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0">
              <a:extLst>
                <a:ext uri="{FF2B5EF4-FFF2-40B4-BE49-F238E27FC236}">
                  <a16:creationId xmlns:a16="http://schemas.microsoft.com/office/drawing/2014/main" id="{04590E7E-A4AD-97A0-4A0F-7A103B48A6A1}"/>
                </a:ext>
              </a:extLst>
            </p:cNvPr>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0">
              <a:extLst>
                <a:ext uri="{FF2B5EF4-FFF2-40B4-BE49-F238E27FC236}">
                  <a16:creationId xmlns:a16="http://schemas.microsoft.com/office/drawing/2014/main" id="{1B3AC425-D44C-45A3-D700-F34540F139DD}"/>
                </a:ext>
              </a:extLst>
            </p:cNvPr>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0">
              <a:extLst>
                <a:ext uri="{FF2B5EF4-FFF2-40B4-BE49-F238E27FC236}">
                  <a16:creationId xmlns:a16="http://schemas.microsoft.com/office/drawing/2014/main" id="{0EC225E2-764D-B363-CE56-3EEDD6CA4C2F}"/>
                </a:ext>
              </a:extLst>
            </p:cNvPr>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0">
              <a:extLst>
                <a:ext uri="{FF2B5EF4-FFF2-40B4-BE49-F238E27FC236}">
                  <a16:creationId xmlns:a16="http://schemas.microsoft.com/office/drawing/2014/main" id="{2ACE0F1D-D3F8-14BB-0E64-30EB23816FFD}"/>
                </a:ext>
              </a:extLst>
            </p:cNvPr>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0">
              <a:extLst>
                <a:ext uri="{FF2B5EF4-FFF2-40B4-BE49-F238E27FC236}">
                  <a16:creationId xmlns:a16="http://schemas.microsoft.com/office/drawing/2014/main" id="{1B75DC5C-AA3E-1FCB-0352-DEA7D052A7CC}"/>
                </a:ext>
              </a:extLst>
            </p:cNvPr>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0">
              <a:extLst>
                <a:ext uri="{FF2B5EF4-FFF2-40B4-BE49-F238E27FC236}">
                  <a16:creationId xmlns:a16="http://schemas.microsoft.com/office/drawing/2014/main" id="{F86619ED-5785-32B1-DD1A-1BDC26AC3134}"/>
                </a:ext>
              </a:extLst>
            </p:cNvPr>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50">
            <a:extLst>
              <a:ext uri="{FF2B5EF4-FFF2-40B4-BE49-F238E27FC236}">
                <a16:creationId xmlns:a16="http://schemas.microsoft.com/office/drawing/2014/main" id="{F33B3C61-59B3-6F04-D53E-A6038CD9C669}"/>
              </a:ext>
            </a:extLst>
          </p:cNvPr>
          <p:cNvSpPr/>
          <p:nvPr/>
        </p:nvSpPr>
        <p:spPr>
          <a:xfrm>
            <a:off x="5582438" y="814850"/>
            <a:ext cx="707700" cy="707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0">
            <a:extLst>
              <a:ext uri="{FF2B5EF4-FFF2-40B4-BE49-F238E27FC236}">
                <a16:creationId xmlns:a16="http://schemas.microsoft.com/office/drawing/2014/main" id="{E16E6AD5-49E8-F8F1-2C40-AC6B83366F01}"/>
              </a:ext>
            </a:extLst>
          </p:cNvPr>
          <p:cNvSpPr txBox="1">
            <a:spLocks noGrp="1"/>
          </p:cNvSpPr>
          <p:nvPr>
            <p:ph type="title"/>
          </p:nvPr>
        </p:nvSpPr>
        <p:spPr>
          <a:xfrm>
            <a:off x="3810519" y="1739332"/>
            <a:ext cx="4522906" cy="13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200" dirty="0">
                <a:solidFill>
                  <a:schemeClr val="dk1"/>
                </a:solidFill>
                <a:latin typeface="Nunito"/>
                <a:ea typeface="Nunito"/>
                <a:cs typeface="Nunito"/>
                <a:sym typeface="Nunito"/>
              </a:rPr>
              <a:t>L'Institut royal de la culture amazighe</a:t>
            </a:r>
            <a:endParaRPr lang="en-US" sz="3200" dirty="0">
              <a:solidFill>
                <a:schemeClr val="dk1"/>
              </a:solidFill>
              <a:latin typeface="Nunito"/>
              <a:ea typeface="Nunito"/>
              <a:cs typeface="Nunito"/>
              <a:sym typeface="Nunito"/>
            </a:endParaRPr>
          </a:p>
        </p:txBody>
      </p:sp>
      <p:sp>
        <p:nvSpPr>
          <p:cNvPr id="1246" name="Google Shape;1246;p50">
            <a:extLst>
              <a:ext uri="{FF2B5EF4-FFF2-40B4-BE49-F238E27FC236}">
                <a16:creationId xmlns:a16="http://schemas.microsoft.com/office/drawing/2014/main" id="{28070AB8-8E59-2B5B-F448-04FED3744593}"/>
              </a:ext>
            </a:extLst>
          </p:cNvPr>
          <p:cNvSpPr txBox="1">
            <a:spLocks noGrp="1"/>
          </p:cNvSpPr>
          <p:nvPr>
            <p:ph type="title" idx="2"/>
          </p:nvPr>
        </p:nvSpPr>
        <p:spPr>
          <a:xfrm>
            <a:off x="5584250" y="935588"/>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03</a:t>
            </a:r>
            <a:endParaRPr dirty="0">
              <a:solidFill>
                <a:schemeClr val="lt1"/>
              </a:solidFill>
            </a:endParaRPr>
          </a:p>
        </p:txBody>
      </p:sp>
      <p:grpSp>
        <p:nvGrpSpPr>
          <p:cNvPr id="1247" name="Google Shape;1247;p50">
            <a:extLst>
              <a:ext uri="{FF2B5EF4-FFF2-40B4-BE49-F238E27FC236}">
                <a16:creationId xmlns:a16="http://schemas.microsoft.com/office/drawing/2014/main" id="{0BA0AA87-C679-281F-25BB-548F33E7C708}"/>
              </a:ext>
            </a:extLst>
          </p:cNvPr>
          <p:cNvGrpSpPr/>
          <p:nvPr/>
        </p:nvGrpSpPr>
        <p:grpSpPr>
          <a:xfrm>
            <a:off x="-365541" y="942781"/>
            <a:ext cx="4142171" cy="3337526"/>
            <a:chOff x="-365541" y="942781"/>
            <a:chExt cx="4142171" cy="3337526"/>
          </a:xfrm>
        </p:grpSpPr>
        <p:sp>
          <p:nvSpPr>
            <p:cNvPr id="1248" name="Google Shape;1248;p50">
              <a:extLst>
                <a:ext uri="{FF2B5EF4-FFF2-40B4-BE49-F238E27FC236}">
                  <a16:creationId xmlns:a16="http://schemas.microsoft.com/office/drawing/2014/main" id="{507C0AB8-A217-3473-B3D1-CDBD3FF70488}"/>
                </a:ext>
              </a:extLst>
            </p:cNvPr>
            <p:cNvSpPr/>
            <p:nvPr/>
          </p:nvSpPr>
          <p:spPr>
            <a:xfrm rot="-664392">
              <a:off x="-81235" y="1302043"/>
              <a:ext cx="3636879" cy="2653713"/>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0">
              <a:extLst>
                <a:ext uri="{FF2B5EF4-FFF2-40B4-BE49-F238E27FC236}">
                  <a16:creationId xmlns:a16="http://schemas.microsoft.com/office/drawing/2014/main" id="{062E7264-E303-4A2C-2E6C-97BBBA27F604}"/>
                </a:ext>
              </a:extLst>
            </p:cNvPr>
            <p:cNvSpPr/>
            <p:nvPr/>
          </p:nvSpPr>
          <p:spPr>
            <a:xfrm rot="-664392">
              <a:off x="-144556" y="1267333"/>
              <a:ext cx="3636879" cy="2653713"/>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0">
            <a:extLst>
              <a:ext uri="{FF2B5EF4-FFF2-40B4-BE49-F238E27FC236}">
                <a16:creationId xmlns:a16="http://schemas.microsoft.com/office/drawing/2014/main" id="{8964F5FF-5F3E-77F2-CCA6-9BA0EA208492}"/>
              </a:ext>
            </a:extLst>
          </p:cNvPr>
          <p:cNvGrpSpPr/>
          <p:nvPr/>
        </p:nvGrpSpPr>
        <p:grpSpPr>
          <a:xfrm>
            <a:off x="1980144" y="3472654"/>
            <a:ext cx="2018085" cy="2146811"/>
            <a:chOff x="2202650" y="2939175"/>
            <a:chExt cx="1146900" cy="1220125"/>
          </a:xfrm>
        </p:grpSpPr>
        <p:sp>
          <p:nvSpPr>
            <p:cNvPr id="1253" name="Google Shape;1253;p50">
              <a:extLst>
                <a:ext uri="{FF2B5EF4-FFF2-40B4-BE49-F238E27FC236}">
                  <a16:creationId xmlns:a16="http://schemas.microsoft.com/office/drawing/2014/main" id="{0EBA9C6F-E569-9752-D6B6-A5D4BCE65C41}"/>
                </a:ext>
              </a:extLst>
            </p:cNvPr>
            <p:cNvSpPr/>
            <p:nvPr/>
          </p:nvSpPr>
          <p:spPr>
            <a:xfrm>
              <a:off x="2221400" y="3024300"/>
              <a:ext cx="1128150" cy="1135000"/>
            </a:xfrm>
            <a:custGeom>
              <a:avLst/>
              <a:gdLst/>
              <a:ahLst/>
              <a:cxnLst/>
              <a:rect l="l" t="t" r="r" b="b"/>
              <a:pathLst>
                <a:path w="45126" h="45400" extrusionOk="0">
                  <a:moveTo>
                    <a:pt x="1572" y="1"/>
                  </a:moveTo>
                  <a:lnTo>
                    <a:pt x="0" y="37506"/>
                  </a:lnTo>
                  <a:lnTo>
                    <a:pt x="6096" y="43816"/>
                  </a:lnTo>
                  <a:lnTo>
                    <a:pt x="43291" y="45399"/>
                  </a:lnTo>
                  <a:lnTo>
                    <a:pt x="45125" y="1835"/>
                  </a:lnTo>
                  <a:lnTo>
                    <a:pt x="157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a:extLst>
                <a:ext uri="{FF2B5EF4-FFF2-40B4-BE49-F238E27FC236}">
                  <a16:creationId xmlns:a16="http://schemas.microsoft.com/office/drawing/2014/main" id="{E9E45BD3-45E4-E490-A8E7-F6A7A922A154}"/>
                </a:ext>
              </a:extLst>
            </p:cNvPr>
            <p:cNvSpPr/>
            <p:nvPr/>
          </p:nvSpPr>
          <p:spPr>
            <a:xfrm>
              <a:off x="2202650" y="3005850"/>
              <a:ext cx="1128125" cy="1134700"/>
            </a:xfrm>
            <a:custGeom>
              <a:avLst/>
              <a:gdLst/>
              <a:ahLst/>
              <a:cxnLst/>
              <a:rect l="l" t="t" r="r" b="b"/>
              <a:pathLst>
                <a:path w="45125" h="45388" extrusionOk="0">
                  <a:moveTo>
                    <a:pt x="1584" y="1"/>
                  </a:moveTo>
                  <a:lnTo>
                    <a:pt x="0" y="37505"/>
                  </a:lnTo>
                  <a:lnTo>
                    <a:pt x="6108" y="43816"/>
                  </a:lnTo>
                  <a:lnTo>
                    <a:pt x="43291" y="45387"/>
                  </a:lnTo>
                  <a:lnTo>
                    <a:pt x="45125" y="1834"/>
                  </a:lnTo>
                  <a:lnTo>
                    <a:pt x="1584" y="1"/>
                  </a:lnTo>
                  <a:close/>
                </a:path>
              </a:pathLst>
            </a:custGeom>
            <a:solidFill>
              <a:srgbClr val="58C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0">
              <a:extLst>
                <a:ext uri="{FF2B5EF4-FFF2-40B4-BE49-F238E27FC236}">
                  <a16:creationId xmlns:a16="http://schemas.microsoft.com/office/drawing/2014/main" id="{58761895-AB79-5E09-0364-6A2601696D45}"/>
                </a:ext>
              </a:extLst>
            </p:cNvPr>
            <p:cNvSpPr/>
            <p:nvPr/>
          </p:nvSpPr>
          <p:spPr>
            <a:xfrm>
              <a:off x="2202650" y="3943475"/>
              <a:ext cx="159275" cy="157775"/>
            </a:xfrm>
            <a:custGeom>
              <a:avLst/>
              <a:gdLst/>
              <a:ahLst/>
              <a:cxnLst/>
              <a:rect l="l" t="t" r="r" b="b"/>
              <a:pathLst>
                <a:path w="6371" h="6311" extrusionOk="0">
                  <a:moveTo>
                    <a:pt x="0" y="0"/>
                  </a:moveTo>
                  <a:lnTo>
                    <a:pt x="6108" y="6311"/>
                  </a:lnTo>
                  <a:lnTo>
                    <a:pt x="6370" y="262"/>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0">
              <a:extLst>
                <a:ext uri="{FF2B5EF4-FFF2-40B4-BE49-F238E27FC236}">
                  <a16:creationId xmlns:a16="http://schemas.microsoft.com/office/drawing/2014/main" id="{DE9CDD17-1553-AB73-FB89-0B4983E54099}"/>
                </a:ext>
              </a:extLst>
            </p:cNvPr>
            <p:cNvSpPr/>
            <p:nvPr/>
          </p:nvSpPr>
          <p:spPr>
            <a:xfrm>
              <a:off x="2625319" y="2939175"/>
              <a:ext cx="551875" cy="187905"/>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BA9EC5">
                <a:alpha val="7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50">
            <a:extLst>
              <a:ext uri="{FF2B5EF4-FFF2-40B4-BE49-F238E27FC236}">
                <a16:creationId xmlns:a16="http://schemas.microsoft.com/office/drawing/2014/main" id="{6C7D25F2-1716-B1C9-2EB5-0040ED521E7C}"/>
              </a:ext>
            </a:extLst>
          </p:cNvPr>
          <p:cNvGrpSpPr/>
          <p:nvPr/>
        </p:nvGrpSpPr>
        <p:grpSpPr>
          <a:xfrm>
            <a:off x="-274726" y="-1092950"/>
            <a:ext cx="1873462" cy="1784311"/>
            <a:chOff x="1938604" y="1358625"/>
            <a:chExt cx="1232946" cy="1174275"/>
          </a:xfrm>
        </p:grpSpPr>
        <p:sp>
          <p:nvSpPr>
            <p:cNvPr id="1258" name="Google Shape;1258;p50">
              <a:extLst>
                <a:ext uri="{FF2B5EF4-FFF2-40B4-BE49-F238E27FC236}">
                  <a16:creationId xmlns:a16="http://schemas.microsoft.com/office/drawing/2014/main" id="{3DC7ADF7-D4B3-752E-6A94-5329AF31096D}"/>
                </a:ext>
              </a:extLst>
            </p:cNvPr>
            <p:cNvSpPr/>
            <p:nvPr/>
          </p:nvSpPr>
          <p:spPr>
            <a:xfrm>
              <a:off x="2024050" y="1377375"/>
              <a:ext cx="1147500" cy="1155525"/>
            </a:xfrm>
            <a:custGeom>
              <a:avLst/>
              <a:gdLst/>
              <a:ahLst/>
              <a:cxnLst/>
              <a:rect l="l" t="t" r="r" b="b"/>
              <a:pathLst>
                <a:path w="45900" h="46221" extrusionOk="0">
                  <a:moveTo>
                    <a:pt x="43506" y="1"/>
                  </a:moveTo>
                  <a:lnTo>
                    <a:pt x="1" y="2704"/>
                  </a:lnTo>
                  <a:lnTo>
                    <a:pt x="2715" y="46221"/>
                  </a:lnTo>
                  <a:lnTo>
                    <a:pt x="41029" y="43828"/>
                  </a:lnTo>
                  <a:lnTo>
                    <a:pt x="45899" y="38303"/>
                  </a:lnTo>
                  <a:lnTo>
                    <a:pt x="43506"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0">
              <a:extLst>
                <a:ext uri="{FF2B5EF4-FFF2-40B4-BE49-F238E27FC236}">
                  <a16:creationId xmlns:a16="http://schemas.microsoft.com/office/drawing/2014/main" id="{19ECFEF2-36CF-18C2-A9C5-A42B0D31343A}"/>
                </a:ext>
              </a:extLst>
            </p:cNvPr>
            <p:cNvSpPr/>
            <p:nvPr/>
          </p:nvSpPr>
          <p:spPr>
            <a:xfrm>
              <a:off x="2005600" y="1358625"/>
              <a:ext cx="1147475" cy="1155825"/>
            </a:xfrm>
            <a:custGeom>
              <a:avLst/>
              <a:gdLst/>
              <a:ahLst/>
              <a:cxnLst/>
              <a:rect l="l" t="t" r="r" b="b"/>
              <a:pathLst>
                <a:path w="45899" h="46233" extrusionOk="0">
                  <a:moveTo>
                    <a:pt x="43494" y="1"/>
                  </a:moveTo>
                  <a:lnTo>
                    <a:pt x="0" y="2715"/>
                  </a:lnTo>
                  <a:lnTo>
                    <a:pt x="2703" y="46233"/>
                  </a:lnTo>
                  <a:lnTo>
                    <a:pt x="41029" y="43828"/>
                  </a:lnTo>
                  <a:lnTo>
                    <a:pt x="45899" y="38315"/>
                  </a:lnTo>
                  <a:lnTo>
                    <a:pt x="43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a:extLst>
                <a:ext uri="{FF2B5EF4-FFF2-40B4-BE49-F238E27FC236}">
                  <a16:creationId xmlns:a16="http://schemas.microsoft.com/office/drawing/2014/main" id="{225B4E94-6144-7C96-F8A4-C2A515678D5F}"/>
                </a:ext>
              </a:extLst>
            </p:cNvPr>
            <p:cNvSpPr/>
            <p:nvPr/>
          </p:nvSpPr>
          <p:spPr>
            <a:xfrm>
              <a:off x="3022975" y="2316475"/>
              <a:ext cx="130100" cy="137850"/>
            </a:xfrm>
            <a:custGeom>
              <a:avLst/>
              <a:gdLst/>
              <a:ahLst/>
              <a:cxnLst/>
              <a:rect l="l" t="t" r="r" b="b"/>
              <a:pathLst>
                <a:path w="5204" h="5514" extrusionOk="0">
                  <a:moveTo>
                    <a:pt x="5204" y="1"/>
                  </a:moveTo>
                  <a:lnTo>
                    <a:pt x="1" y="322"/>
                  </a:lnTo>
                  <a:lnTo>
                    <a:pt x="334" y="5514"/>
                  </a:lnTo>
                  <a:lnTo>
                    <a:pt x="5204" y="1"/>
                  </a:lnTo>
                  <a:close/>
                </a:path>
              </a:pathLst>
            </a:custGeom>
            <a:solidFill>
              <a:srgbClr val="FF7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a:extLst>
                <a:ext uri="{FF2B5EF4-FFF2-40B4-BE49-F238E27FC236}">
                  <a16:creationId xmlns:a16="http://schemas.microsoft.com/office/drawing/2014/main" id="{304FC69C-E560-31B0-06D4-51E6EEBC4834}"/>
                </a:ext>
              </a:extLst>
            </p:cNvPr>
            <p:cNvSpPr/>
            <p:nvPr/>
          </p:nvSpPr>
          <p:spPr>
            <a:xfrm>
              <a:off x="1938604" y="1600218"/>
              <a:ext cx="178901" cy="474175"/>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building with a lawn and a sign&#10;&#10;Description automatically generated">
            <a:extLst>
              <a:ext uri="{FF2B5EF4-FFF2-40B4-BE49-F238E27FC236}">
                <a16:creationId xmlns:a16="http://schemas.microsoft.com/office/drawing/2014/main" id="{53E6F438-7BE6-E1BE-89CC-8396ADF43B26}"/>
              </a:ext>
            </a:extLst>
          </p:cNvPr>
          <p:cNvPicPr>
            <a:picLocks noChangeAspect="1"/>
          </p:cNvPicPr>
          <p:nvPr/>
        </p:nvPicPr>
        <p:blipFill>
          <a:blip r:embed="rId3"/>
          <a:stretch>
            <a:fillRect/>
          </a:stretch>
        </p:blipFill>
        <p:spPr>
          <a:xfrm rot="20875720">
            <a:off x="-37906" y="1566620"/>
            <a:ext cx="3463881" cy="1994356"/>
          </a:xfrm>
          <a:prstGeom prst="rect">
            <a:avLst/>
          </a:prstGeom>
        </p:spPr>
      </p:pic>
      <p:sp>
        <p:nvSpPr>
          <p:cNvPr id="10" name="TextBox 9">
            <a:extLst>
              <a:ext uri="{FF2B5EF4-FFF2-40B4-BE49-F238E27FC236}">
                <a16:creationId xmlns:a16="http://schemas.microsoft.com/office/drawing/2014/main" id="{A83CB115-97BC-75B1-9A3B-F3450FE58E62}"/>
              </a:ext>
            </a:extLst>
          </p:cNvPr>
          <p:cNvSpPr txBox="1"/>
          <p:nvPr/>
        </p:nvSpPr>
        <p:spPr>
          <a:xfrm rot="236879">
            <a:off x="2263288" y="4230323"/>
            <a:ext cx="1433442" cy="707886"/>
          </a:xfrm>
          <a:prstGeom prst="rect">
            <a:avLst/>
          </a:prstGeom>
          <a:noFill/>
        </p:spPr>
        <p:txBody>
          <a:bodyPr wrap="square" rtlCol="0">
            <a:spAutoFit/>
          </a:bodyPr>
          <a:lstStyle/>
          <a:p>
            <a:r>
              <a:rPr lang="fr-FR" sz="4000" dirty="0">
                <a:latin typeface="Nunito" pitchFamily="2" charset="0"/>
              </a:rPr>
              <a:t>2001</a:t>
            </a:r>
          </a:p>
        </p:txBody>
      </p:sp>
      <p:sp>
        <p:nvSpPr>
          <p:cNvPr id="1251" name="Google Shape;1251;p50">
            <a:extLst>
              <a:ext uri="{FF2B5EF4-FFF2-40B4-BE49-F238E27FC236}">
                <a16:creationId xmlns:a16="http://schemas.microsoft.com/office/drawing/2014/main" id="{D81F6BA6-FFE8-EF51-AF42-95819A499E8C}"/>
              </a:ext>
            </a:extLst>
          </p:cNvPr>
          <p:cNvSpPr/>
          <p:nvPr/>
        </p:nvSpPr>
        <p:spPr>
          <a:xfrm>
            <a:off x="664538" y="1214087"/>
            <a:ext cx="1485703" cy="376706"/>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2940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1">
          <a:extLst>
            <a:ext uri="{FF2B5EF4-FFF2-40B4-BE49-F238E27FC236}">
              <a16:creationId xmlns:a16="http://schemas.microsoft.com/office/drawing/2014/main" id="{134F1330-B92B-5A08-6ACD-D7091AE3D1AF}"/>
            </a:ext>
          </a:extLst>
        </p:cNvPr>
        <p:cNvGrpSpPr/>
        <p:nvPr/>
      </p:nvGrpSpPr>
      <p:grpSpPr>
        <a:xfrm>
          <a:off x="0" y="0"/>
          <a:ext cx="0" cy="0"/>
          <a:chOff x="0" y="0"/>
          <a:chExt cx="0" cy="0"/>
        </a:xfrm>
      </p:grpSpPr>
      <p:sp>
        <p:nvSpPr>
          <p:cNvPr id="1192" name="Google Shape;1192;p49">
            <a:extLst>
              <a:ext uri="{FF2B5EF4-FFF2-40B4-BE49-F238E27FC236}">
                <a16:creationId xmlns:a16="http://schemas.microsoft.com/office/drawing/2014/main" id="{7C973749-93D1-0312-38B7-C22CEA4DF301}"/>
              </a:ext>
            </a:extLst>
          </p:cNvPr>
          <p:cNvSpPr/>
          <p:nvPr/>
        </p:nvSpPr>
        <p:spPr>
          <a:xfrm>
            <a:off x="2582700" y="2632213"/>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9">
            <a:extLst>
              <a:ext uri="{FF2B5EF4-FFF2-40B4-BE49-F238E27FC236}">
                <a16:creationId xmlns:a16="http://schemas.microsoft.com/office/drawing/2014/main" id="{4AD3AB83-D64B-4118-3E46-86409B7AE33E}"/>
              </a:ext>
            </a:extLst>
          </p:cNvPr>
          <p:cNvSpPr/>
          <p:nvPr/>
        </p:nvSpPr>
        <p:spPr>
          <a:xfrm>
            <a:off x="2582700" y="3967350"/>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a:extLst>
              <a:ext uri="{FF2B5EF4-FFF2-40B4-BE49-F238E27FC236}">
                <a16:creationId xmlns:a16="http://schemas.microsoft.com/office/drawing/2014/main" id="{60B00F1B-CFB9-5A7F-4B5B-92C22E48022F}"/>
              </a:ext>
            </a:extLst>
          </p:cNvPr>
          <p:cNvSpPr/>
          <p:nvPr/>
        </p:nvSpPr>
        <p:spPr>
          <a:xfrm>
            <a:off x="540481" y="2262764"/>
            <a:ext cx="2093683" cy="1060800"/>
          </a:xfrm>
          <a:prstGeom prst="snip1Rect">
            <a:avLst>
              <a:gd name="adj" fmla="val 15014"/>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48">
            <a:extLst>
              <a:ext uri="{FF2B5EF4-FFF2-40B4-BE49-F238E27FC236}">
                <a16:creationId xmlns:a16="http://schemas.microsoft.com/office/drawing/2014/main" id="{1ACF3A0C-B92F-4489-92AD-E7C1A9F73318}"/>
              </a:ext>
            </a:extLst>
          </p:cNvPr>
          <p:cNvGrpSpPr/>
          <p:nvPr/>
        </p:nvGrpSpPr>
        <p:grpSpPr>
          <a:xfrm>
            <a:off x="547202" y="2275808"/>
            <a:ext cx="2093786" cy="1060800"/>
            <a:chOff x="5179975" y="849938"/>
            <a:chExt cx="3027750" cy="1554000"/>
          </a:xfrm>
        </p:grpSpPr>
        <p:sp>
          <p:nvSpPr>
            <p:cNvPr id="1158" name="Google Shape;1158;p48">
              <a:extLst>
                <a:ext uri="{FF2B5EF4-FFF2-40B4-BE49-F238E27FC236}">
                  <a16:creationId xmlns:a16="http://schemas.microsoft.com/office/drawing/2014/main" id="{32C4F741-5C11-621E-DFDA-55B2A884CBB1}"/>
                </a:ext>
              </a:extLst>
            </p:cNvPr>
            <p:cNvSpPr/>
            <p:nvPr/>
          </p:nvSpPr>
          <p:spPr>
            <a:xfrm>
              <a:off x="5179975" y="849938"/>
              <a:ext cx="3027600" cy="1554000"/>
            </a:xfrm>
            <a:prstGeom prst="snip1Rect">
              <a:avLst>
                <a:gd name="adj" fmla="val 150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8">
              <a:extLst>
                <a:ext uri="{FF2B5EF4-FFF2-40B4-BE49-F238E27FC236}">
                  <a16:creationId xmlns:a16="http://schemas.microsoft.com/office/drawing/2014/main" id="{A397F8D0-81B8-BA53-4DA1-DCCBBEFAF567}"/>
                </a:ext>
              </a:extLst>
            </p:cNvPr>
            <p:cNvSpPr/>
            <p:nvPr/>
          </p:nvSpPr>
          <p:spPr>
            <a:xfrm>
              <a:off x="7981525" y="849950"/>
              <a:ext cx="226200" cy="226200"/>
            </a:xfrm>
            <a:prstGeom prst="rtTriangle">
              <a:avLst/>
            </a:pr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48">
            <a:extLst>
              <a:ext uri="{FF2B5EF4-FFF2-40B4-BE49-F238E27FC236}">
                <a16:creationId xmlns:a16="http://schemas.microsoft.com/office/drawing/2014/main" id="{51EC8024-E184-2A6B-2562-DB639C1FB78C}"/>
              </a:ext>
            </a:extLst>
          </p:cNvPr>
          <p:cNvSpPr/>
          <p:nvPr/>
        </p:nvSpPr>
        <p:spPr>
          <a:xfrm>
            <a:off x="882031" y="2095093"/>
            <a:ext cx="1027411" cy="257149"/>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9">
            <a:extLst>
              <a:ext uri="{FF2B5EF4-FFF2-40B4-BE49-F238E27FC236}">
                <a16:creationId xmlns:a16="http://schemas.microsoft.com/office/drawing/2014/main" id="{5D06425D-C702-521C-9316-C3550C7C467D}"/>
              </a:ext>
            </a:extLst>
          </p:cNvPr>
          <p:cNvSpPr/>
          <p:nvPr/>
        </p:nvSpPr>
        <p:spPr>
          <a:xfrm>
            <a:off x="6375600" y="2632213"/>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9">
            <a:extLst>
              <a:ext uri="{FF2B5EF4-FFF2-40B4-BE49-F238E27FC236}">
                <a16:creationId xmlns:a16="http://schemas.microsoft.com/office/drawing/2014/main" id="{7B5447A0-CBAB-9170-AAB8-F69CF35B3C8B}"/>
              </a:ext>
            </a:extLst>
          </p:cNvPr>
          <p:cNvSpPr/>
          <p:nvPr/>
        </p:nvSpPr>
        <p:spPr>
          <a:xfrm>
            <a:off x="6375600" y="3967350"/>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9">
            <a:extLst>
              <a:ext uri="{FF2B5EF4-FFF2-40B4-BE49-F238E27FC236}">
                <a16:creationId xmlns:a16="http://schemas.microsoft.com/office/drawing/2014/main" id="{6A939F81-A805-8D84-A0AB-68DB0FF4A4B6}"/>
              </a:ext>
            </a:extLst>
          </p:cNvPr>
          <p:cNvSpPr txBox="1">
            <a:spLocks noGrp="1"/>
          </p:cNvSpPr>
          <p:nvPr>
            <p:ph type="title"/>
          </p:nvPr>
        </p:nvSpPr>
        <p:spPr>
          <a:xfrm>
            <a:off x="713100" y="445025"/>
            <a:ext cx="3438000" cy="10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Infographique des objectifs et des mission</a:t>
            </a:r>
            <a:endParaRPr dirty="0"/>
          </a:p>
        </p:txBody>
      </p:sp>
      <p:sp>
        <p:nvSpPr>
          <p:cNvPr id="30" name="Google Shape;1156;p48">
            <a:extLst>
              <a:ext uri="{FF2B5EF4-FFF2-40B4-BE49-F238E27FC236}">
                <a16:creationId xmlns:a16="http://schemas.microsoft.com/office/drawing/2014/main" id="{213C746D-1263-8CA6-B452-EE165937F7D4}"/>
              </a:ext>
            </a:extLst>
          </p:cNvPr>
          <p:cNvSpPr/>
          <p:nvPr/>
        </p:nvSpPr>
        <p:spPr>
          <a:xfrm>
            <a:off x="529400" y="3607797"/>
            <a:ext cx="2093683" cy="1060800"/>
          </a:xfrm>
          <a:prstGeom prst="snip1Rect">
            <a:avLst>
              <a:gd name="adj" fmla="val 15014"/>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1157;p48">
            <a:extLst>
              <a:ext uri="{FF2B5EF4-FFF2-40B4-BE49-F238E27FC236}">
                <a16:creationId xmlns:a16="http://schemas.microsoft.com/office/drawing/2014/main" id="{49E9BCCC-1027-FA1F-3CC5-3F3626C5FD91}"/>
              </a:ext>
            </a:extLst>
          </p:cNvPr>
          <p:cNvGrpSpPr/>
          <p:nvPr/>
        </p:nvGrpSpPr>
        <p:grpSpPr>
          <a:xfrm>
            <a:off x="568875" y="3573196"/>
            <a:ext cx="2093786" cy="1060800"/>
            <a:chOff x="5179975" y="849938"/>
            <a:chExt cx="3027750" cy="1554000"/>
          </a:xfrm>
        </p:grpSpPr>
        <p:sp>
          <p:nvSpPr>
            <p:cNvPr id="32" name="Google Shape;1158;p48">
              <a:extLst>
                <a:ext uri="{FF2B5EF4-FFF2-40B4-BE49-F238E27FC236}">
                  <a16:creationId xmlns:a16="http://schemas.microsoft.com/office/drawing/2014/main" id="{EC4A5411-B7A6-8055-72A1-EE4C96171412}"/>
                </a:ext>
              </a:extLst>
            </p:cNvPr>
            <p:cNvSpPr/>
            <p:nvPr/>
          </p:nvSpPr>
          <p:spPr>
            <a:xfrm>
              <a:off x="5179975" y="849938"/>
              <a:ext cx="3027600" cy="1554000"/>
            </a:xfrm>
            <a:prstGeom prst="snip1Rect">
              <a:avLst>
                <a:gd name="adj" fmla="val 150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9;p48">
              <a:extLst>
                <a:ext uri="{FF2B5EF4-FFF2-40B4-BE49-F238E27FC236}">
                  <a16:creationId xmlns:a16="http://schemas.microsoft.com/office/drawing/2014/main" id="{9D8D1FB0-E7B9-C638-E672-9F3AFB20E36C}"/>
                </a:ext>
              </a:extLst>
            </p:cNvPr>
            <p:cNvSpPr/>
            <p:nvPr/>
          </p:nvSpPr>
          <p:spPr>
            <a:xfrm>
              <a:off x="7981525" y="849950"/>
              <a:ext cx="226200" cy="226200"/>
            </a:xfrm>
            <a:prstGeom prst="rtTriangle">
              <a:avLst/>
            </a:pr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1160;p48">
            <a:extLst>
              <a:ext uri="{FF2B5EF4-FFF2-40B4-BE49-F238E27FC236}">
                <a16:creationId xmlns:a16="http://schemas.microsoft.com/office/drawing/2014/main" id="{2FB0D1FE-FB6E-6DD9-5E49-E04769144E4D}"/>
              </a:ext>
            </a:extLst>
          </p:cNvPr>
          <p:cNvSpPr/>
          <p:nvPr/>
        </p:nvSpPr>
        <p:spPr>
          <a:xfrm>
            <a:off x="870950" y="3440126"/>
            <a:ext cx="1027411" cy="257149"/>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56;p48">
            <a:extLst>
              <a:ext uri="{FF2B5EF4-FFF2-40B4-BE49-F238E27FC236}">
                <a16:creationId xmlns:a16="http://schemas.microsoft.com/office/drawing/2014/main" id="{EAF7A4CF-CF90-3275-0DC0-C1AE3DD1EB50}"/>
              </a:ext>
            </a:extLst>
          </p:cNvPr>
          <p:cNvSpPr/>
          <p:nvPr/>
        </p:nvSpPr>
        <p:spPr>
          <a:xfrm>
            <a:off x="6388345" y="2349117"/>
            <a:ext cx="2093683" cy="1060800"/>
          </a:xfrm>
          <a:prstGeom prst="snip1Rect">
            <a:avLst>
              <a:gd name="adj" fmla="val 15014"/>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1157;p48">
            <a:extLst>
              <a:ext uri="{FF2B5EF4-FFF2-40B4-BE49-F238E27FC236}">
                <a16:creationId xmlns:a16="http://schemas.microsoft.com/office/drawing/2014/main" id="{9914D941-A871-55E1-3D96-7DFA79713BE6}"/>
              </a:ext>
            </a:extLst>
          </p:cNvPr>
          <p:cNvGrpSpPr/>
          <p:nvPr/>
        </p:nvGrpSpPr>
        <p:grpSpPr>
          <a:xfrm>
            <a:off x="6427820" y="2314516"/>
            <a:ext cx="2093786" cy="1060800"/>
            <a:chOff x="5179975" y="849938"/>
            <a:chExt cx="3027750" cy="1554000"/>
          </a:xfrm>
        </p:grpSpPr>
        <p:sp>
          <p:nvSpPr>
            <p:cNvPr id="37" name="Google Shape;1158;p48">
              <a:extLst>
                <a:ext uri="{FF2B5EF4-FFF2-40B4-BE49-F238E27FC236}">
                  <a16:creationId xmlns:a16="http://schemas.microsoft.com/office/drawing/2014/main" id="{01599016-2B7B-858E-91AA-92B661A8EC7E}"/>
                </a:ext>
              </a:extLst>
            </p:cNvPr>
            <p:cNvSpPr/>
            <p:nvPr/>
          </p:nvSpPr>
          <p:spPr>
            <a:xfrm>
              <a:off x="5179975" y="849938"/>
              <a:ext cx="3027600" cy="1554000"/>
            </a:xfrm>
            <a:prstGeom prst="snip1Rect">
              <a:avLst>
                <a:gd name="adj" fmla="val 150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9;p48">
              <a:extLst>
                <a:ext uri="{FF2B5EF4-FFF2-40B4-BE49-F238E27FC236}">
                  <a16:creationId xmlns:a16="http://schemas.microsoft.com/office/drawing/2014/main" id="{057D309D-9C61-1F2C-98E3-89612CA7C73F}"/>
                </a:ext>
              </a:extLst>
            </p:cNvPr>
            <p:cNvSpPr/>
            <p:nvPr/>
          </p:nvSpPr>
          <p:spPr>
            <a:xfrm>
              <a:off x="7981525" y="849950"/>
              <a:ext cx="226200" cy="226200"/>
            </a:xfrm>
            <a:prstGeom prst="rtTriangle">
              <a:avLst/>
            </a:pr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160;p48">
            <a:extLst>
              <a:ext uri="{FF2B5EF4-FFF2-40B4-BE49-F238E27FC236}">
                <a16:creationId xmlns:a16="http://schemas.microsoft.com/office/drawing/2014/main" id="{23C45DCC-048E-799F-7532-0B2ECA1B8D75}"/>
              </a:ext>
            </a:extLst>
          </p:cNvPr>
          <p:cNvSpPr/>
          <p:nvPr/>
        </p:nvSpPr>
        <p:spPr>
          <a:xfrm>
            <a:off x="6729895" y="2181446"/>
            <a:ext cx="1027411" cy="257149"/>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9">
            <a:extLst>
              <a:ext uri="{FF2B5EF4-FFF2-40B4-BE49-F238E27FC236}">
                <a16:creationId xmlns:a16="http://schemas.microsoft.com/office/drawing/2014/main" id="{9CBB4566-2BD5-4D07-90BD-5EFAF8C4EBD2}"/>
              </a:ext>
            </a:extLst>
          </p:cNvPr>
          <p:cNvSpPr txBox="1">
            <a:spLocks noGrp="1"/>
          </p:cNvSpPr>
          <p:nvPr>
            <p:ph type="subTitle" idx="4294967295"/>
          </p:nvPr>
        </p:nvSpPr>
        <p:spPr>
          <a:xfrm>
            <a:off x="497514" y="2370280"/>
            <a:ext cx="2316157" cy="1060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b="1" dirty="0"/>
              <a:t>Renforcer l'identité culturelle et linguistique du Maroc</a:t>
            </a:r>
            <a:endParaRPr lang="en-US" b="1" dirty="0"/>
          </a:p>
        </p:txBody>
      </p:sp>
      <p:sp>
        <p:nvSpPr>
          <p:cNvPr id="1200" name="Google Shape;1200;p49">
            <a:extLst>
              <a:ext uri="{FF2B5EF4-FFF2-40B4-BE49-F238E27FC236}">
                <a16:creationId xmlns:a16="http://schemas.microsoft.com/office/drawing/2014/main" id="{A2AA102C-034B-7258-D026-2D4AF57335E5}"/>
              </a:ext>
            </a:extLst>
          </p:cNvPr>
          <p:cNvSpPr txBox="1">
            <a:spLocks noGrp="1"/>
          </p:cNvSpPr>
          <p:nvPr>
            <p:ph type="subTitle" idx="4294967295"/>
          </p:nvPr>
        </p:nvSpPr>
        <p:spPr>
          <a:xfrm>
            <a:off x="617099" y="3695851"/>
            <a:ext cx="2311892" cy="630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sz="1600" b="1" dirty="0"/>
              <a:t>Généraliser l'enseignement de l'amazighe.</a:t>
            </a:r>
            <a:endParaRPr lang="en-US" sz="1600" b="1" dirty="0"/>
          </a:p>
        </p:txBody>
      </p:sp>
      <p:sp>
        <p:nvSpPr>
          <p:cNvPr id="1202" name="Google Shape;1202;p49">
            <a:extLst>
              <a:ext uri="{FF2B5EF4-FFF2-40B4-BE49-F238E27FC236}">
                <a16:creationId xmlns:a16="http://schemas.microsoft.com/office/drawing/2014/main" id="{BD4683F4-EB64-AE17-FAC3-5CC4A446A7D5}"/>
              </a:ext>
            </a:extLst>
          </p:cNvPr>
          <p:cNvSpPr txBox="1">
            <a:spLocks noGrp="1"/>
          </p:cNvSpPr>
          <p:nvPr>
            <p:ph type="subTitle" idx="4294967295"/>
          </p:nvPr>
        </p:nvSpPr>
        <p:spPr>
          <a:xfrm>
            <a:off x="6488179" y="2449735"/>
            <a:ext cx="1965900" cy="630900"/>
          </a:xfrm>
          <a:prstGeom prst="rect">
            <a:avLst/>
          </a:prstGeom>
        </p:spPr>
        <p:txBody>
          <a:bodyPr spcFirstLastPara="1" wrap="square" lIns="91425" tIns="91425" rIns="91425" bIns="91425" anchor="t" anchorCtr="0">
            <a:noAutofit/>
          </a:bodyPr>
          <a:lstStyle/>
          <a:p>
            <a:pPr marL="0" indent="0">
              <a:buNone/>
            </a:pPr>
            <a:r>
              <a:rPr lang="fr-FR" b="1" dirty="0"/>
              <a:t>Diffuser la langue et la culture amazighes..</a:t>
            </a:r>
            <a:endParaRPr lang="en-US" b="1" dirty="0"/>
          </a:p>
          <a:p>
            <a:pPr marL="0" lvl="0" indent="0" algn="l" rtl="0">
              <a:spcBef>
                <a:spcPts val="0"/>
              </a:spcBef>
              <a:spcAft>
                <a:spcPts val="0"/>
              </a:spcAft>
              <a:buNone/>
            </a:pPr>
            <a:r>
              <a:rPr lang="fr-FR" b="1" dirty="0"/>
              <a:t>.</a:t>
            </a:r>
            <a:endParaRPr lang="en-US" b="1" dirty="0"/>
          </a:p>
        </p:txBody>
      </p:sp>
      <p:grpSp>
        <p:nvGrpSpPr>
          <p:cNvPr id="1205" name="Google Shape;1205;p49">
            <a:extLst>
              <a:ext uri="{FF2B5EF4-FFF2-40B4-BE49-F238E27FC236}">
                <a16:creationId xmlns:a16="http://schemas.microsoft.com/office/drawing/2014/main" id="{4F389467-423D-494D-816D-BFF5B99955C0}"/>
              </a:ext>
            </a:extLst>
          </p:cNvPr>
          <p:cNvGrpSpPr/>
          <p:nvPr/>
        </p:nvGrpSpPr>
        <p:grpSpPr>
          <a:xfrm>
            <a:off x="3678227" y="2499080"/>
            <a:ext cx="1784244" cy="1783819"/>
            <a:chOff x="5448300" y="1526500"/>
            <a:chExt cx="1154925" cy="1154650"/>
          </a:xfrm>
        </p:grpSpPr>
        <p:sp>
          <p:nvSpPr>
            <p:cNvPr id="1206" name="Google Shape;1206;p49">
              <a:extLst>
                <a:ext uri="{FF2B5EF4-FFF2-40B4-BE49-F238E27FC236}">
                  <a16:creationId xmlns:a16="http://schemas.microsoft.com/office/drawing/2014/main" id="{0E4BC8EA-84D1-8B97-9CF6-90F9AF571B6D}"/>
                </a:ext>
              </a:extLst>
            </p:cNvPr>
            <p:cNvSpPr/>
            <p:nvPr/>
          </p:nvSpPr>
          <p:spPr>
            <a:xfrm>
              <a:off x="5466750" y="1544975"/>
              <a:ext cx="1136475" cy="1136175"/>
            </a:xfrm>
            <a:custGeom>
              <a:avLst/>
              <a:gdLst/>
              <a:ahLst/>
              <a:cxnLst/>
              <a:rect l="l" t="t" r="r" b="b"/>
              <a:pathLst>
                <a:path w="45459" h="45447" extrusionOk="0">
                  <a:moveTo>
                    <a:pt x="4132" y="11370"/>
                  </a:moveTo>
                  <a:cubicBezTo>
                    <a:pt x="4882" y="11370"/>
                    <a:pt x="5501" y="11990"/>
                    <a:pt x="5501" y="12740"/>
                  </a:cubicBezTo>
                  <a:cubicBezTo>
                    <a:pt x="5501" y="13502"/>
                    <a:pt x="4882" y="14109"/>
                    <a:pt x="4132" y="14109"/>
                  </a:cubicBezTo>
                  <a:cubicBezTo>
                    <a:pt x="3370" y="14109"/>
                    <a:pt x="2762" y="13502"/>
                    <a:pt x="2762" y="12740"/>
                  </a:cubicBezTo>
                  <a:cubicBezTo>
                    <a:pt x="2762" y="11990"/>
                    <a:pt x="3370" y="11370"/>
                    <a:pt x="4132" y="11370"/>
                  </a:cubicBezTo>
                  <a:close/>
                  <a:moveTo>
                    <a:pt x="3334" y="29563"/>
                  </a:moveTo>
                  <a:cubicBezTo>
                    <a:pt x="4084" y="29563"/>
                    <a:pt x="4703" y="30170"/>
                    <a:pt x="4703" y="30932"/>
                  </a:cubicBezTo>
                  <a:cubicBezTo>
                    <a:pt x="4703" y="31694"/>
                    <a:pt x="4096" y="32302"/>
                    <a:pt x="3334" y="32302"/>
                  </a:cubicBezTo>
                  <a:cubicBezTo>
                    <a:pt x="2584" y="32302"/>
                    <a:pt x="1965" y="31694"/>
                    <a:pt x="1965" y="30932"/>
                  </a:cubicBezTo>
                  <a:cubicBezTo>
                    <a:pt x="1965" y="30170"/>
                    <a:pt x="2584" y="29563"/>
                    <a:pt x="3334" y="29563"/>
                  </a:cubicBezTo>
                  <a:close/>
                  <a:moveTo>
                    <a:pt x="1893" y="0"/>
                  </a:moveTo>
                  <a:lnTo>
                    <a:pt x="0" y="43565"/>
                  </a:lnTo>
                  <a:lnTo>
                    <a:pt x="43565" y="45446"/>
                  </a:lnTo>
                  <a:lnTo>
                    <a:pt x="45458" y="1893"/>
                  </a:lnTo>
                  <a:lnTo>
                    <a:pt x="1893" y="0"/>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a:extLst>
                <a:ext uri="{FF2B5EF4-FFF2-40B4-BE49-F238E27FC236}">
                  <a16:creationId xmlns:a16="http://schemas.microsoft.com/office/drawing/2014/main" id="{99566D9B-2B45-3C47-719A-5783CFD40338}"/>
                </a:ext>
              </a:extLst>
            </p:cNvPr>
            <p:cNvSpPr/>
            <p:nvPr/>
          </p:nvSpPr>
          <p:spPr>
            <a:xfrm>
              <a:off x="5448300" y="1526500"/>
              <a:ext cx="1136175" cy="1135875"/>
            </a:xfrm>
            <a:custGeom>
              <a:avLst/>
              <a:gdLst/>
              <a:ahLst/>
              <a:cxnLst/>
              <a:rect l="l" t="t" r="r" b="b"/>
              <a:pathLst>
                <a:path w="45447" h="45435" extrusionOk="0">
                  <a:moveTo>
                    <a:pt x="4120" y="11371"/>
                  </a:moveTo>
                  <a:cubicBezTo>
                    <a:pt x="4882" y="11371"/>
                    <a:pt x="5489" y="11978"/>
                    <a:pt x="5489" y="12740"/>
                  </a:cubicBezTo>
                  <a:cubicBezTo>
                    <a:pt x="5489" y="13502"/>
                    <a:pt x="4882" y="14110"/>
                    <a:pt x="4120" y="14110"/>
                  </a:cubicBezTo>
                  <a:cubicBezTo>
                    <a:pt x="3358" y="14110"/>
                    <a:pt x="2750" y="13491"/>
                    <a:pt x="2750" y="12740"/>
                  </a:cubicBezTo>
                  <a:cubicBezTo>
                    <a:pt x="2750" y="11978"/>
                    <a:pt x="3358" y="11371"/>
                    <a:pt x="4120" y="11371"/>
                  </a:cubicBezTo>
                  <a:close/>
                  <a:moveTo>
                    <a:pt x="3334" y="29552"/>
                  </a:moveTo>
                  <a:cubicBezTo>
                    <a:pt x="4072" y="29552"/>
                    <a:pt x="4703" y="30171"/>
                    <a:pt x="4703" y="30921"/>
                  </a:cubicBezTo>
                  <a:cubicBezTo>
                    <a:pt x="4703" y="31683"/>
                    <a:pt x="4096" y="32291"/>
                    <a:pt x="3334" y="32291"/>
                  </a:cubicBezTo>
                  <a:cubicBezTo>
                    <a:pt x="2572" y="32291"/>
                    <a:pt x="1965" y="31683"/>
                    <a:pt x="1965" y="30921"/>
                  </a:cubicBezTo>
                  <a:cubicBezTo>
                    <a:pt x="1965" y="30171"/>
                    <a:pt x="2572" y="29552"/>
                    <a:pt x="3334" y="29552"/>
                  </a:cubicBezTo>
                  <a:close/>
                  <a:moveTo>
                    <a:pt x="1893" y="1"/>
                  </a:moveTo>
                  <a:lnTo>
                    <a:pt x="0" y="43566"/>
                  </a:lnTo>
                  <a:lnTo>
                    <a:pt x="43565" y="45435"/>
                  </a:lnTo>
                  <a:lnTo>
                    <a:pt x="45446" y="1882"/>
                  </a:lnTo>
                  <a:lnTo>
                    <a:pt x="18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a:extLst>
                <a:ext uri="{FF2B5EF4-FFF2-40B4-BE49-F238E27FC236}">
                  <a16:creationId xmlns:a16="http://schemas.microsoft.com/office/drawing/2014/main" id="{EAF8C130-6588-1330-D4ED-A5B9FA23305E}"/>
                </a:ext>
              </a:extLst>
            </p:cNvPr>
            <p:cNvSpPr/>
            <p:nvPr/>
          </p:nvSpPr>
          <p:spPr>
            <a:xfrm>
              <a:off x="5448300" y="1526800"/>
              <a:ext cx="185750" cy="1094800"/>
            </a:xfrm>
            <a:custGeom>
              <a:avLst/>
              <a:gdLst/>
              <a:ahLst/>
              <a:cxnLst/>
              <a:rect l="l" t="t" r="r" b="b"/>
              <a:pathLst>
                <a:path w="7430" h="43792" extrusionOk="0">
                  <a:moveTo>
                    <a:pt x="4120" y="11359"/>
                  </a:moveTo>
                  <a:cubicBezTo>
                    <a:pt x="4882" y="11359"/>
                    <a:pt x="5489" y="11966"/>
                    <a:pt x="5489" y="12728"/>
                  </a:cubicBezTo>
                  <a:cubicBezTo>
                    <a:pt x="5489" y="13490"/>
                    <a:pt x="4882" y="14098"/>
                    <a:pt x="4120" y="14098"/>
                  </a:cubicBezTo>
                  <a:cubicBezTo>
                    <a:pt x="3358" y="14098"/>
                    <a:pt x="2750" y="13479"/>
                    <a:pt x="2750" y="12728"/>
                  </a:cubicBezTo>
                  <a:cubicBezTo>
                    <a:pt x="2750" y="11966"/>
                    <a:pt x="3358" y="11359"/>
                    <a:pt x="4120" y="11359"/>
                  </a:cubicBezTo>
                  <a:close/>
                  <a:moveTo>
                    <a:pt x="3334" y="29540"/>
                  </a:moveTo>
                  <a:cubicBezTo>
                    <a:pt x="4072" y="29540"/>
                    <a:pt x="4703" y="30159"/>
                    <a:pt x="4703" y="30909"/>
                  </a:cubicBezTo>
                  <a:cubicBezTo>
                    <a:pt x="4703" y="31671"/>
                    <a:pt x="4096" y="32279"/>
                    <a:pt x="3334" y="32279"/>
                  </a:cubicBezTo>
                  <a:cubicBezTo>
                    <a:pt x="2572" y="32279"/>
                    <a:pt x="1965" y="31671"/>
                    <a:pt x="1965" y="30909"/>
                  </a:cubicBezTo>
                  <a:cubicBezTo>
                    <a:pt x="1965" y="30159"/>
                    <a:pt x="2572" y="29540"/>
                    <a:pt x="3334" y="29540"/>
                  </a:cubicBezTo>
                  <a:close/>
                  <a:moveTo>
                    <a:pt x="1893" y="1"/>
                  </a:moveTo>
                  <a:lnTo>
                    <a:pt x="0" y="43554"/>
                  </a:lnTo>
                  <a:lnTo>
                    <a:pt x="5536" y="43792"/>
                  </a:lnTo>
                  <a:lnTo>
                    <a:pt x="7430" y="239"/>
                  </a:lnTo>
                  <a:lnTo>
                    <a:pt x="1893" y="1"/>
                  </a:lnTo>
                  <a:close/>
                </a:path>
              </a:pathLst>
            </a:custGeom>
            <a:solidFill>
              <a:srgbClr val="AD91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49">
            <a:extLst>
              <a:ext uri="{FF2B5EF4-FFF2-40B4-BE49-F238E27FC236}">
                <a16:creationId xmlns:a16="http://schemas.microsoft.com/office/drawing/2014/main" id="{E2780F4A-3BD0-6875-D65B-112046B50B3B}"/>
              </a:ext>
            </a:extLst>
          </p:cNvPr>
          <p:cNvGrpSpPr/>
          <p:nvPr/>
        </p:nvGrpSpPr>
        <p:grpSpPr>
          <a:xfrm>
            <a:off x="4289767" y="2978788"/>
            <a:ext cx="561174" cy="720501"/>
            <a:chOff x="3438380" y="2104986"/>
            <a:chExt cx="324247" cy="416282"/>
          </a:xfrm>
        </p:grpSpPr>
        <p:sp>
          <p:nvSpPr>
            <p:cNvPr id="1210" name="Google Shape;1210;p49">
              <a:extLst>
                <a:ext uri="{FF2B5EF4-FFF2-40B4-BE49-F238E27FC236}">
                  <a16:creationId xmlns:a16="http://schemas.microsoft.com/office/drawing/2014/main" id="{72D08EC8-09ED-46C2-7DEF-861AFB4FEBD2}"/>
                </a:ext>
              </a:extLst>
            </p:cNvPr>
            <p:cNvSpPr/>
            <p:nvPr/>
          </p:nvSpPr>
          <p:spPr>
            <a:xfrm>
              <a:off x="3438380" y="2104986"/>
              <a:ext cx="324247" cy="416282"/>
            </a:xfrm>
            <a:custGeom>
              <a:avLst/>
              <a:gdLst/>
              <a:ahLst/>
              <a:cxnLst/>
              <a:rect l="l" t="t" r="r" b="b"/>
              <a:pathLst>
                <a:path w="11538" h="14813" extrusionOk="0">
                  <a:moveTo>
                    <a:pt x="1858" y="1727"/>
                  </a:moveTo>
                  <a:lnTo>
                    <a:pt x="1858" y="3037"/>
                  </a:lnTo>
                  <a:cubicBezTo>
                    <a:pt x="1858" y="3489"/>
                    <a:pt x="1929" y="3918"/>
                    <a:pt x="2084" y="4335"/>
                  </a:cubicBezTo>
                  <a:lnTo>
                    <a:pt x="1906" y="4335"/>
                  </a:lnTo>
                  <a:cubicBezTo>
                    <a:pt x="1453" y="4335"/>
                    <a:pt x="1382" y="4204"/>
                    <a:pt x="1346" y="4132"/>
                  </a:cubicBezTo>
                  <a:cubicBezTo>
                    <a:pt x="1251" y="3942"/>
                    <a:pt x="1239" y="3561"/>
                    <a:pt x="1215" y="3132"/>
                  </a:cubicBezTo>
                  <a:cubicBezTo>
                    <a:pt x="1191" y="2727"/>
                    <a:pt x="1179" y="2251"/>
                    <a:pt x="1084" y="1727"/>
                  </a:cubicBezTo>
                  <a:close/>
                  <a:moveTo>
                    <a:pt x="10442" y="1727"/>
                  </a:moveTo>
                  <a:cubicBezTo>
                    <a:pt x="10359" y="2239"/>
                    <a:pt x="10347" y="2692"/>
                    <a:pt x="10335" y="3085"/>
                  </a:cubicBezTo>
                  <a:cubicBezTo>
                    <a:pt x="10311" y="3525"/>
                    <a:pt x="10300" y="3918"/>
                    <a:pt x="10192" y="4120"/>
                  </a:cubicBezTo>
                  <a:cubicBezTo>
                    <a:pt x="10157" y="4192"/>
                    <a:pt x="10085" y="4335"/>
                    <a:pt x="9621" y="4335"/>
                  </a:cubicBezTo>
                  <a:lnTo>
                    <a:pt x="9454" y="4335"/>
                  </a:lnTo>
                  <a:cubicBezTo>
                    <a:pt x="9597" y="3918"/>
                    <a:pt x="9669" y="3477"/>
                    <a:pt x="9669" y="3037"/>
                  </a:cubicBezTo>
                  <a:lnTo>
                    <a:pt x="9669" y="1727"/>
                  </a:lnTo>
                  <a:close/>
                  <a:moveTo>
                    <a:pt x="8799" y="858"/>
                  </a:moveTo>
                  <a:lnTo>
                    <a:pt x="8799" y="3037"/>
                  </a:lnTo>
                  <a:cubicBezTo>
                    <a:pt x="8799" y="4097"/>
                    <a:pt x="8264" y="5061"/>
                    <a:pt x="7359" y="5621"/>
                  </a:cubicBezTo>
                  <a:cubicBezTo>
                    <a:pt x="6656" y="6061"/>
                    <a:pt x="6204" y="6871"/>
                    <a:pt x="6204" y="7692"/>
                  </a:cubicBezTo>
                  <a:cubicBezTo>
                    <a:pt x="6204" y="8073"/>
                    <a:pt x="6311" y="8430"/>
                    <a:pt x="6501" y="8740"/>
                  </a:cubicBezTo>
                  <a:lnTo>
                    <a:pt x="5013" y="8740"/>
                  </a:lnTo>
                  <a:cubicBezTo>
                    <a:pt x="5204" y="8442"/>
                    <a:pt x="5311" y="8085"/>
                    <a:pt x="5323" y="7704"/>
                  </a:cubicBezTo>
                  <a:cubicBezTo>
                    <a:pt x="5323" y="6871"/>
                    <a:pt x="4870" y="6049"/>
                    <a:pt x="4168" y="5621"/>
                  </a:cubicBezTo>
                  <a:cubicBezTo>
                    <a:pt x="3263" y="5061"/>
                    <a:pt x="2727" y="4097"/>
                    <a:pt x="2727" y="3037"/>
                  </a:cubicBezTo>
                  <a:lnTo>
                    <a:pt x="2727" y="858"/>
                  </a:lnTo>
                  <a:close/>
                  <a:moveTo>
                    <a:pt x="7930" y="9609"/>
                  </a:moveTo>
                  <a:lnTo>
                    <a:pt x="7930" y="10466"/>
                  </a:lnTo>
                  <a:lnTo>
                    <a:pt x="3596" y="10466"/>
                  </a:lnTo>
                  <a:lnTo>
                    <a:pt x="3596" y="9609"/>
                  </a:lnTo>
                  <a:close/>
                  <a:moveTo>
                    <a:pt x="8799" y="11336"/>
                  </a:moveTo>
                  <a:lnTo>
                    <a:pt x="8799" y="13943"/>
                  </a:lnTo>
                  <a:lnTo>
                    <a:pt x="2727" y="13943"/>
                  </a:lnTo>
                  <a:lnTo>
                    <a:pt x="2727" y="11336"/>
                  </a:lnTo>
                  <a:close/>
                  <a:moveTo>
                    <a:pt x="1858" y="1"/>
                  </a:moveTo>
                  <a:lnTo>
                    <a:pt x="1858" y="858"/>
                  </a:lnTo>
                  <a:lnTo>
                    <a:pt x="1" y="858"/>
                  </a:lnTo>
                  <a:lnTo>
                    <a:pt x="132" y="1406"/>
                  </a:lnTo>
                  <a:cubicBezTo>
                    <a:pt x="298" y="2061"/>
                    <a:pt x="322" y="2656"/>
                    <a:pt x="346" y="3168"/>
                  </a:cubicBezTo>
                  <a:cubicBezTo>
                    <a:pt x="370" y="3704"/>
                    <a:pt x="394" y="4168"/>
                    <a:pt x="584" y="4537"/>
                  </a:cubicBezTo>
                  <a:cubicBezTo>
                    <a:pt x="810" y="4990"/>
                    <a:pt x="1251" y="5204"/>
                    <a:pt x="1906" y="5204"/>
                  </a:cubicBezTo>
                  <a:lnTo>
                    <a:pt x="2513" y="5204"/>
                  </a:lnTo>
                  <a:cubicBezTo>
                    <a:pt x="2822" y="5656"/>
                    <a:pt x="3215" y="6049"/>
                    <a:pt x="3703" y="6359"/>
                  </a:cubicBezTo>
                  <a:cubicBezTo>
                    <a:pt x="4156" y="6633"/>
                    <a:pt x="4454" y="7168"/>
                    <a:pt x="4454" y="7692"/>
                  </a:cubicBezTo>
                  <a:lnTo>
                    <a:pt x="4454" y="7704"/>
                  </a:lnTo>
                  <a:cubicBezTo>
                    <a:pt x="4442" y="8276"/>
                    <a:pt x="3977" y="8740"/>
                    <a:pt x="3418" y="8740"/>
                  </a:cubicBezTo>
                  <a:lnTo>
                    <a:pt x="2727" y="8740"/>
                  </a:lnTo>
                  <a:lnTo>
                    <a:pt x="2727" y="10478"/>
                  </a:lnTo>
                  <a:lnTo>
                    <a:pt x="1858" y="10478"/>
                  </a:lnTo>
                  <a:lnTo>
                    <a:pt x="1858" y="14812"/>
                  </a:lnTo>
                  <a:lnTo>
                    <a:pt x="9669" y="14812"/>
                  </a:lnTo>
                  <a:lnTo>
                    <a:pt x="9669" y="10478"/>
                  </a:lnTo>
                  <a:lnTo>
                    <a:pt x="8799" y="10478"/>
                  </a:lnTo>
                  <a:lnTo>
                    <a:pt x="8799" y="8740"/>
                  </a:lnTo>
                  <a:lnTo>
                    <a:pt x="8109" y="8740"/>
                  </a:lnTo>
                  <a:cubicBezTo>
                    <a:pt x="7537" y="8740"/>
                    <a:pt x="7061" y="8276"/>
                    <a:pt x="7061" y="7704"/>
                  </a:cubicBezTo>
                  <a:cubicBezTo>
                    <a:pt x="7061" y="7168"/>
                    <a:pt x="7359" y="6644"/>
                    <a:pt x="7811" y="6359"/>
                  </a:cubicBezTo>
                  <a:cubicBezTo>
                    <a:pt x="8287" y="6073"/>
                    <a:pt x="8704" y="5668"/>
                    <a:pt x="9014" y="5204"/>
                  </a:cubicBezTo>
                  <a:lnTo>
                    <a:pt x="9621" y="5204"/>
                  </a:lnTo>
                  <a:cubicBezTo>
                    <a:pt x="10288" y="5204"/>
                    <a:pt x="10740" y="4978"/>
                    <a:pt x="10966" y="4513"/>
                  </a:cubicBezTo>
                  <a:cubicBezTo>
                    <a:pt x="11157" y="4144"/>
                    <a:pt x="11181" y="3668"/>
                    <a:pt x="11193" y="3120"/>
                  </a:cubicBezTo>
                  <a:cubicBezTo>
                    <a:pt x="11216" y="2608"/>
                    <a:pt x="11240" y="2037"/>
                    <a:pt x="11395" y="1406"/>
                  </a:cubicBezTo>
                  <a:lnTo>
                    <a:pt x="11538" y="870"/>
                  </a:lnTo>
                  <a:lnTo>
                    <a:pt x="9669" y="870"/>
                  </a:lnTo>
                  <a:lnTo>
                    <a:pt x="9669" y="858"/>
                  </a:lnTo>
                  <a:lnTo>
                    <a:pt x="96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a:extLst>
                <a:ext uri="{FF2B5EF4-FFF2-40B4-BE49-F238E27FC236}">
                  <a16:creationId xmlns:a16="http://schemas.microsoft.com/office/drawing/2014/main" id="{68F0A9EF-5AC3-7E85-E223-606D38F7A817}"/>
                </a:ext>
              </a:extLst>
            </p:cNvPr>
            <p:cNvSpPr/>
            <p:nvPr/>
          </p:nvSpPr>
          <p:spPr>
            <a:xfrm>
              <a:off x="3563857" y="2153519"/>
              <a:ext cx="73291" cy="73291"/>
            </a:xfrm>
            <a:custGeom>
              <a:avLst/>
              <a:gdLst/>
              <a:ahLst/>
              <a:cxnLst/>
              <a:rect l="l" t="t" r="r" b="b"/>
              <a:pathLst>
                <a:path w="2608" h="2608" extrusionOk="0">
                  <a:moveTo>
                    <a:pt x="1298" y="869"/>
                  </a:moveTo>
                  <a:cubicBezTo>
                    <a:pt x="1536" y="869"/>
                    <a:pt x="1739" y="1072"/>
                    <a:pt x="1739" y="1310"/>
                  </a:cubicBezTo>
                  <a:cubicBezTo>
                    <a:pt x="1739" y="1548"/>
                    <a:pt x="1536" y="1739"/>
                    <a:pt x="1298" y="1739"/>
                  </a:cubicBezTo>
                  <a:cubicBezTo>
                    <a:pt x="1060" y="1739"/>
                    <a:pt x="870" y="1548"/>
                    <a:pt x="870" y="1310"/>
                  </a:cubicBezTo>
                  <a:cubicBezTo>
                    <a:pt x="870" y="1072"/>
                    <a:pt x="1060" y="869"/>
                    <a:pt x="1298" y="869"/>
                  </a:cubicBezTo>
                  <a:close/>
                  <a:moveTo>
                    <a:pt x="1298" y="0"/>
                  </a:moveTo>
                  <a:cubicBezTo>
                    <a:pt x="584" y="0"/>
                    <a:pt x="0" y="584"/>
                    <a:pt x="0" y="1310"/>
                  </a:cubicBezTo>
                  <a:cubicBezTo>
                    <a:pt x="0" y="2024"/>
                    <a:pt x="584" y="2608"/>
                    <a:pt x="1298" y="2608"/>
                  </a:cubicBezTo>
                  <a:cubicBezTo>
                    <a:pt x="2025" y="2608"/>
                    <a:pt x="2608" y="2024"/>
                    <a:pt x="2608" y="1310"/>
                  </a:cubicBezTo>
                  <a:cubicBezTo>
                    <a:pt x="2608" y="584"/>
                    <a:pt x="2013" y="0"/>
                    <a:pt x="1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12" name="Google Shape;1212;p49">
            <a:extLst>
              <a:ext uri="{FF2B5EF4-FFF2-40B4-BE49-F238E27FC236}">
                <a16:creationId xmlns:a16="http://schemas.microsoft.com/office/drawing/2014/main" id="{F4A7B315-8950-C30D-0A61-ED9C69364C96}"/>
              </a:ext>
            </a:extLst>
          </p:cNvPr>
          <p:cNvCxnSpPr>
            <a:stCxn id="1192" idx="3"/>
            <a:endCxn id="1193" idx="3"/>
          </p:cNvCxnSpPr>
          <p:nvPr/>
        </p:nvCxnSpPr>
        <p:spPr>
          <a:xfrm>
            <a:off x="2765100" y="2723413"/>
            <a:ext cx="600" cy="13350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1213" name="Google Shape;1213;p49">
            <a:extLst>
              <a:ext uri="{FF2B5EF4-FFF2-40B4-BE49-F238E27FC236}">
                <a16:creationId xmlns:a16="http://schemas.microsoft.com/office/drawing/2014/main" id="{E0D764AF-1A9E-97CE-0D9C-FF402AD08CB0}"/>
              </a:ext>
            </a:extLst>
          </p:cNvPr>
          <p:cNvCxnSpPr>
            <a:stCxn id="1194" idx="1"/>
            <a:endCxn id="1195" idx="1"/>
          </p:cNvCxnSpPr>
          <p:nvPr/>
        </p:nvCxnSpPr>
        <p:spPr>
          <a:xfrm>
            <a:off x="6375600" y="2723413"/>
            <a:ext cx="600" cy="13350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1214" name="Google Shape;1214;p49">
            <a:extLst>
              <a:ext uri="{FF2B5EF4-FFF2-40B4-BE49-F238E27FC236}">
                <a16:creationId xmlns:a16="http://schemas.microsoft.com/office/drawing/2014/main" id="{0EE3E8A0-314B-E8FB-8AD2-7BA50CE3DBC6}"/>
              </a:ext>
            </a:extLst>
          </p:cNvPr>
          <p:cNvCxnSpPr/>
          <p:nvPr/>
        </p:nvCxnSpPr>
        <p:spPr>
          <a:xfrm>
            <a:off x="3013150" y="3392519"/>
            <a:ext cx="1043400" cy="0"/>
          </a:xfrm>
          <a:prstGeom prst="straightConnector1">
            <a:avLst/>
          </a:prstGeom>
          <a:noFill/>
          <a:ln w="19050" cap="flat" cmpd="sng">
            <a:solidFill>
              <a:schemeClr val="dk1"/>
            </a:solidFill>
            <a:prstDash val="solid"/>
            <a:round/>
            <a:headEnd type="none" w="med" len="med"/>
            <a:tailEnd type="oval" w="med" len="med"/>
          </a:ln>
        </p:spPr>
      </p:cxnSp>
      <p:cxnSp>
        <p:nvCxnSpPr>
          <p:cNvPr id="1215" name="Google Shape;1215;p49">
            <a:extLst>
              <a:ext uri="{FF2B5EF4-FFF2-40B4-BE49-F238E27FC236}">
                <a16:creationId xmlns:a16="http://schemas.microsoft.com/office/drawing/2014/main" id="{9C8B6137-6484-ACEA-E64F-3F9B90CA1EE7}"/>
              </a:ext>
            </a:extLst>
          </p:cNvPr>
          <p:cNvCxnSpPr/>
          <p:nvPr/>
        </p:nvCxnSpPr>
        <p:spPr>
          <a:xfrm>
            <a:off x="5084175" y="3392519"/>
            <a:ext cx="1043400" cy="0"/>
          </a:xfrm>
          <a:prstGeom prst="straightConnector1">
            <a:avLst/>
          </a:prstGeom>
          <a:noFill/>
          <a:ln w="19050" cap="flat" cmpd="sng">
            <a:solidFill>
              <a:schemeClr val="dk1"/>
            </a:solidFill>
            <a:prstDash val="solid"/>
            <a:round/>
            <a:headEnd type="oval" w="med" len="med"/>
            <a:tailEnd type="none" w="med" len="med"/>
          </a:ln>
        </p:spPr>
      </p:cxnSp>
      <p:sp>
        <p:nvSpPr>
          <p:cNvPr id="40" name="Google Shape;1156;p48">
            <a:extLst>
              <a:ext uri="{FF2B5EF4-FFF2-40B4-BE49-F238E27FC236}">
                <a16:creationId xmlns:a16="http://schemas.microsoft.com/office/drawing/2014/main" id="{C82C4683-6095-C32A-B5B0-CFF79BCCAD05}"/>
              </a:ext>
            </a:extLst>
          </p:cNvPr>
          <p:cNvSpPr/>
          <p:nvPr/>
        </p:nvSpPr>
        <p:spPr>
          <a:xfrm>
            <a:off x="6425525" y="3568383"/>
            <a:ext cx="2093683" cy="1060800"/>
          </a:xfrm>
          <a:prstGeom prst="snip1Rect">
            <a:avLst>
              <a:gd name="adj" fmla="val 15014"/>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157;p48">
            <a:extLst>
              <a:ext uri="{FF2B5EF4-FFF2-40B4-BE49-F238E27FC236}">
                <a16:creationId xmlns:a16="http://schemas.microsoft.com/office/drawing/2014/main" id="{A57388B0-4079-25CC-473D-0E58C00D9353}"/>
              </a:ext>
            </a:extLst>
          </p:cNvPr>
          <p:cNvGrpSpPr/>
          <p:nvPr/>
        </p:nvGrpSpPr>
        <p:grpSpPr>
          <a:xfrm>
            <a:off x="6465000" y="3533782"/>
            <a:ext cx="2093786" cy="1060800"/>
            <a:chOff x="5179975" y="849938"/>
            <a:chExt cx="3027750" cy="1554000"/>
          </a:xfrm>
        </p:grpSpPr>
        <p:sp>
          <p:nvSpPr>
            <p:cNvPr id="42" name="Google Shape;1158;p48">
              <a:extLst>
                <a:ext uri="{FF2B5EF4-FFF2-40B4-BE49-F238E27FC236}">
                  <a16:creationId xmlns:a16="http://schemas.microsoft.com/office/drawing/2014/main" id="{91B546A2-6A26-CD10-CD02-C2EE89923EF0}"/>
                </a:ext>
              </a:extLst>
            </p:cNvPr>
            <p:cNvSpPr/>
            <p:nvPr/>
          </p:nvSpPr>
          <p:spPr>
            <a:xfrm>
              <a:off x="5179975" y="849938"/>
              <a:ext cx="3027600" cy="1554000"/>
            </a:xfrm>
            <a:prstGeom prst="snip1Rect">
              <a:avLst>
                <a:gd name="adj" fmla="val 150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59;p48">
              <a:extLst>
                <a:ext uri="{FF2B5EF4-FFF2-40B4-BE49-F238E27FC236}">
                  <a16:creationId xmlns:a16="http://schemas.microsoft.com/office/drawing/2014/main" id="{80C445AE-886C-EF79-B99D-CDCEDC92E9A1}"/>
                </a:ext>
              </a:extLst>
            </p:cNvPr>
            <p:cNvSpPr/>
            <p:nvPr/>
          </p:nvSpPr>
          <p:spPr>
            <a:xfrm>
              <a:off x="7981525" y="849950"/>
              <a:ext cx="226200" cy="226200"/>
            </a:xfrm>
            <a:prstGeom prst="rtTriangle">
              <a:avLst/>
            </a:pr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160;p48">
            <a:extLst>
              <a:ext uri="{FF2B5EF4-FFF2-40B4-BE49-F238E27FC236}">
                <a16:creationId xmlns:a16="http://schemas.microsoft.com/office/drawing/2014/main" id="{FEEBD747-37B3-D91E-332B-0295E8CB777F}"/>
              </a:ext>
            </a:extLst>
          </p:cNvPr>
          <p:cNvSpPr/>
          <p:nvPr/>
        </p:nvSpPr>
        <p:spPr>
          <a:xfrm>
            <a:off x="6767075" y="3400712"/>
            <a:ext cx="1027411" cy="257149"/>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a:extLst>
              <a:ext uri="{FF2B5EF4-FFF2-40B4-BE49-F238E27FC236}">
                <a16:creationId xmlns:a16="http://schemas.microsoft.com/office/drawing/2014/main" id="{38345C7E-AEF8-DD0A-8182-3635E1558973}"/>
              </a:ext>
            </a:extLst>
          </p:cNvPr>
          <p:cNvSpPr/>
          <p:nvPr/>
        </p:nvSpPr>
        <p:spPr>
          <a:xfrm rot="3312928">
            <a:off x="5062144" y="3703294"/>
            <a:ext cx="271838" cy="816407"/>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9">
            <a:extLst>
              <a:ext uri="{FF2B5EF4-FFF2-40B4-BE49-F238E27FC236}">
                <a16:creationId xmlns:a16="http://schemas.microsoft.com/office/drawing/2014/main" id="{519CF1B7-69D5-10BC-873B-33C7E9B3037D}"/>
              </a:ext>
            </a:extLst>
          </p:cNvPr>
          <p:cNvSpPr/>
          <p:nvPr/>
        </p:nvSpPr>
        <p:spPr>
          <a:xfrm rot="3312928">
            <a:off x="3778094" y="2258319"/>
            <a:ext cx="271838" cy="816407"/>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Rectangle 24">
            <a:extLst>
              <a:ext uri="{FF2B5EF4-FFF2-40B4-BE49-F238E27FC236}">
                <a16:creationId xmlns:a16="http://schemas.microsoft.com/office/drawing/2014/main" id="{5EBCB0C6-2FB0-1ECD-F866-B007D970D4CD}"/>
              </a:ext>
            </a:extLst>
          </p:cNvPr>
          <p:cNvSpPr>
            <a:spLocks noChangeArrowheads="1"/>
          </p:cNvSpPr>
          <p:nvPr/>
        </p:nvSpPr>
        <p:spPr bwMode="auto">
          <a:xfrm>
            <a:off x="0" y="0"/>
            <a:ext cx="1738313"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a:ln>
                  <a:noFill/>
                </a:ln>
                <a:solidFill>
                  <a:schemeClr val="tx1"/>
                </a:solidFill>
                <a:effectLst/>
                <a:latin typeface="Söhne"/>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26" name="Google Shape;1202;p49">
            <a:extLst>
              <a:ext uri="{FF2B5EF4-FFF2-40B4-BE49-F238E27FC236}">
                <a16:creationId xmlns:a16="http://schemas.microsoft.com/office/drawing/2014/main" id="{E762A6FA-0315-B264-EA47-D87C88AF16D6}"/>
              </a:ext>
            </a:extLst>
          </p:cNvPr>
          <p:cNvSpPr txBox="1">
            <a:spLocks/>
          </p:cNvSpPr>
          <p:nvPr/>
        </p:nvSpPr>
        <p:spPr>
          <a:xfrm>
            <a:off x="6540506" y="3400712"/>
            <a:ext cx="1965900" cy="12036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1" i="0" u="none" strike="noStrike" cap="none" normalizeH="0" baseline="0" dirty="0">
              <a:ln>
                <a:noFill/>
              </a:ln>
              <a:solidFill>
                <a:schemeClr val="tx1"/>
              </a:solidFill>
              <a:effectLst/>
              <a:latin typeface="Nunito" pitchFamily="2"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fr-FR" altLang="fr-FR" b="1" i="0" u="none" strike="noStrike" cap="none" normalizeH="0" baseline="0" dirty="0">
                <a:ln>
                  <a:noFill/>
                </a:ln>
                <a:solidFill>
                  <a:schemeClr val="tx1"/>
                </a:solidFill>
                <a:effectLst/>
                <a:latin typeface="Nunito" pitchFamily="2" charset="0"/>
              </a:rPr>
              <a:t>promouvoir et préserver la culture amazighe.</a:t>
            </a:r>
            <a:endParaRPr kumimoji="0" lang="fr-FR" altLang="fr-FR" sz="3200" b="1" i="0" u="none" strike="noStrike" cap="none" normalizeH="0" baseline="0" dirty="0">
              <a:ln>
                <a:noFill/>
              </a:ln>
              <a:solidFill>
                <a:schemeClr val="tx1"/>
              </a:solidFill>
              <a:effectLst/>
              <a:latin typeface="Nunito" pitchFamily="2" charset="0"/>
            </a:endParaRPr>
          </a:p>
          <a:p>
            <a:pPr marL="0" indent="0">
              <a:buFont typeface="Nunito"/>
              <a:buNone/>
            </a:pPr>
            <a:endParaRPr lang="en-US" b="1" dirty="0">
              <a:latin typeface="Nunito" pitchFamily="2" charset="0"/>
            </a:endParaRPr>
          </a:p>
        </p:txBody>
      </p:sp>
      <p:sp>
        <p:nvSpPr>
          <p:cNvPr id="29" name="Rectangle 26">
            <a:extLst>
              <a:ext uri="{FF2B5EF4-FFF2-40B4-BE49-F238E27FC236}">
                <a16:creationId xmlns:a16="http://schemas.microsoft.com/office/drawing/2014/main" id="{82FBF375-DDD9-EA04-F3F0-5613893D8973}"/>
              </a:ext>
            </a:extLst>
          </p:cNvPr>
          <p:cNvSpPr>
            <a:spLocks noChangeArrowheads="1"/>
          </p:cNvSpPr>
          <p:nvPr/>
        </p:nvSpPr>
        <p:spPr bwMode="auto">
          <a:xfrm>
            <a:off x="152400" y="152400"/>
            <a:ext cx="1738313"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a:ln>
                  <a:noFill/>
                </a:ln>
                <a:solidFill>
                  <a:schemeClr val="tx1"/>
                </a:solidFill>
                <a:effectLst/>
                <a:latin typeface="Söhne"/>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85899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21">
          <a:extLst>
            <a:ext uri="{FF2B5EF4-FFF2-40B4-BE49-F238E27FC236}">
              <a16:creationId xmlns:a16="http://schemas.microsoft.com/office/drawing/2014/main" id="{CDE6B183-2865-2B1E-A34D-8AA55DCD2D58}"/>
            </a:ext>
          </a:extLst>
        </p:cNvPr>
        <p:cNvGrpSpPr/>
        <p:nvPr/>
      </p:nvGrpSpPr>
      <p:grpSpPr>
        <a:xfrm>
          <a:off x="0" y="0"/>
          <a:ext cx="0" cy="0"/>
          <a:chOff x="0" y="0"/>
          <a:chExt cx="0" cy="0"/>
        </a:xfrm>
      </p:grpSpPr>
      <p:grpSp>
        <p:nvGrpSpPr>
          <p:cNvPr id="1222" name="Google Shape;1222;p50">
            <a:extLst>
              <a:ext uri="{FF2B5EF4-FFF2-40B4-BE49-F238E27FC236}">
                <a16:creationId xmlns:a16="http://schemas.microsoft.com/office/drawing/2014/main" id="{0C7429AD-668B-224E-20B5-56EE5E6F24D3}"/>
              </a:ext>
            </a:extLst>
          </p:cNvPr>
          <p:cNvGrpSpPr/>
          <p:nvPr/>
        </p:nvGrpSpPr>
        <p:grpSpPr>
          <a:xfrm>
            <a:off x="2980740" y="-51085"/>
            <a:ext cx="5588031" cy="5975582"/>
            <a:chOff x="7567300" y="1541100"/>
            <a:chExt cx="3167100" cy="3386750"/>
          </a:xfrm>
        </p:grpSpPr>
        <p:sp>
          <p:nvSpPr>
            <p:cNvPr id="1223" name="Google Shape;1223;p50">
              <a:extLst>
                <a:ext uri="{FF2B5EF4-FFF2-40B4-BE49-F238E27FC236}">
                  <a16:creationId xmlns:a16="http://schemas.microsoft.com/office/drawing/2014/main" id="{06731725-0FB3-1D12-E4A9-19E33F75233A}"/>
                </a:ext>
              </a:extLst>
            </p:cNvPr>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0">
              <a:extLst>
                <a:ext uri="{FF2B5EF4-FFF2-40B4-BE49-F238E27FC236}">
                  <a16:creationId xmlns:a16="http://schemas.microsoft.com/office/drawing/2014/main" id="{90F8BE7B-E865-6A43-C87E-5186DBFB7BBF}"/>
                </a:ext>
              </a:extLst>
            </p:cNvPr>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0">
              <a:extLst>
                <a:ext uri="{FF2B5EF4-FFF2-40B4-BE49-F238E27FC236}">
                  <a16:creationId xmlns:a16="http://schemas.microsoft.com/office/drawing/2014/main" id="{E00CA4A6-F90B-76A0-289D-7482C786C1EC}"/>
                </a:ext>
              </a:extLst>
            </p:cNvPr>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0">
              <a:extLst>
                <a:ext uri="{FF2B5EF4-FFF2-40B4-BE49-F238E27FC236}">
                  <a16:creationId xmlns:a16="http://schemas.microsoft.com/office/drawing/2014/main" id="{178FE730-FCCA-E4F6-AE6D-2E816F05532F}"/>
                </a:ext>
              </a:extLst>
            </p:cNvPr>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0">
              <a:extLst>
                <a:ext uri="{FF2B5EF4-FFF2-40B4-BE49-F238E27FC236}">
                  <a16:creationId xmlns:a16="http://schemas.microsoft.com/office/drawing/2014/main" id="{B49BC443-DE03-3170-16AF-58866E9BE30B}"/>
                </a:ext>
              </a:extLst>
            </p:cNvPr>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0">
              <a:extLst>
                <a:ext uri="{FF2B5EF4-FFF2-40B4-BE49-F238E27FC236}">
                  <a16:creationId xmlns:a16="http://schemas.microsoft.com/office/drawing/2014/main" id="{00580BE3-82C9-7466-275C-4BBC1F4F5AD1}"/>
                </a:ext>
              </a:extLst>
            </p:cNvPr>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0">
              <a:extLst>
                <a:ext uri="{FF2B5EF4-FFF2-40B4-BE49-F238E27FC236}">
                  <a16:creationId xmlns:a16="http://schemas.microsoft.com/office/drawing/2014/main" id="{96A370DF-4DD3-31D7-A270-F5AAA6B293A0}"/>
                </a:ext>
              </a:extLst>
            </p:cNvPr>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0">
              <a:extLst>
                <a:ext uri="{FF2B5EF4-FFF2-40B4-BE49-F238E27FC236}">
                  <a16:creationId xmlns:a16="http://schemas.microsoft.com/office/drawing/2014/main" id="{9DAE244A-B064-2730-D5C2-24D6706ECB72}"/>
                </a:ext>
              </a:extLst>
            </p:cNvPr>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0">
              <a:extLst>
                <a:ext uri="{FF2B5EF4-FFF2-40B4-BE49-F238E27FC236}">
                  <a16:creationId xmlns:a16="http://schemas.microsoft.com/office/drawing/2014/main" id="{C0981A94-B3AF-9C65-6620-188BECBE89B8}"/>
                </a:ext>
              </a:extLst>
            </p:cNvPr>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0">
              <a:extLst>
                <a:ext uri="{FF2B5EF4-FFF2-40B4-BE49-F238E27FC236}">
                  <a16:creationId xmlns:a16="http://schemas.microsoft.com/office/drawing/2014/main" id="{244B151F-C129-CB0C-9166-27F1CA08349E}"/>
                </a:ext>
              </a:extLst>
            </p:cNvPr>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0">
              <a:extLst>
                <a:ext uri="{FF2B5EF4-FFF2-40B4-BE49-F238E27FC236}">
                  <a16:creationId xmlns:a16="http://schemas.microsoft.com/office/drawing/2014/main" id="{9B687346-09EE-A334-1525-9FA5899BFAD6}"/>
                </a:ext>
              </a:extLst>
            </p:cNvPr>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0">
              <a:extLst>
                <a:ext uri="{FF2B5EF4-FFF2-40B4-BE49-F238E27FC236}">
                  <a16:creationId xmlns:a16="http://schemas.microsoft.com/office/drawing/2014/main" id="{C567277C-FA7F-9B6B-E338-F4BFEC92FBFF}"/>
                </a:ext>
              </a:extLst>
            </p:cNvPr>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0">
              <a:extLst>
                <a:ext uri="{FF2B5EF4-FFF2-40B4-BE49-F238E27FC236}">
                  <a16:creationId xmlns:a16="http://schemas.microsoft.com/office/drawing/2014/main" id="{8896F879-99C5-58B0-13A1-3B1956FFA8E0}"/>
                </a:ext>
              </a:extLst>
            </p:cNvPr>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0">
              <a:extLst>
                <a:ext uri="{FF2B5EF4-FFF2-40B4-BE49-F238E27FC236}">
                  <a16:creationId xmlns:a16="http://schemas.microsoft.com/office/drawing/2014/main" id="{521BFAE4-CEA5-39FE-4F76-A2AB25DF3199}"/>
                </a:ext>
              </a:extLst>
            </p:cNvPr>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0">
              <a:extLst>
                <a:ext uri="{FF2B5EF4-FFF2-40B4-BE49-F238E27FC236}">
                  <a16:creationId xmlns:a16="http://schemas.microsoft.com/office/drawing/2014/main" id="{5EF8B418-8F3D-D056-27D2-C71D7C841C51}"/>
                </a:ext>
              </a:extLst>
            </p:cNvPr>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0">
              <a:extLst>
                <a:ext uri="{FF2B5EF4-FFF2-40B4-BE49-F238E27FC236}">
                  <a16:creationId xmlns:a16="http://schemas.microsoft.com/office/drawing/2014/main" id="{AB74DB33-88D1-6D79-8B57-E3B4979F5AB5}"/>
                </a:ext>
              </a:extLst>
            </p:cNvPr>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0">
              <a:extLst>
                <a:ext uri="{FF2B5EF4-FFF2-40B4-BE49-F238E27FC236}">
                  <a16:creationId xmlns:a16="http://schemas.microsoft.com/office/drawing/2014/main" id="{4C484144-78E7-D04D-48A9-8D195F40BD7C}"/>
                </a:ext>
              </a:extLst>
            </p:cNvPr>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0">
              <a:extLst>
                <a:ext uri="{FF2B5EF4-FFF2-40B4-BE49-F238E27FC236}">
                  <a16:creationId xmlns:a16="http://schemas.microsoft.com/office/drawing/2014/main" id="{BD7131F9-89F6-0D53-D7F4-6E217FBC10DC}"/>
                </a:ext>
              </a:extLst>
            </p:cNvPr>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0">
              <a:extLst>
                <a:ext uri="{FF2B5EF4-FFF2-40B4-BE49-F238E27FC236}">
                  <a16:creationId xmlns:a16="http://schemas.microsoft.com/office/drawing/2014/main" id="{F42BED92-7912-7BA7-2147-2E38177C682F}"/>
                </a:ext>
              </a:extLst>
            </p:cNvPr>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0">
              <a:extLst>
                <a:ext uri="{FF2B5EF4-FFF2-40B4-BE49-F238E27FC236}">
                  <a16:creationId xmlns:a16="http://schemas.microsoft.com/office/drawing/2014/main" id="{E1FC9B07-6322-9C1F-598D-52A99D2BDA48}"/>
                </a:ext>
              </a:extLst>
            </p:cNvPr>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50">
            <a:extLst>
              <a:ext uri="{FF2B5EF4-FFF2-40B4-BE49-F238E27FC236}">
                <a16:creationId xmlns:a16="http://schemas.microsoft.com/office/drawing/2014/main" id="{1B0B34EE-03B5-8F0D-4DF8-6DBFF18F5A29}"/>
              </a:ext>
            </a:extLst>
          </p:cNvPr>
          <p:cNvSpPr/>
          <p:nvPr/>
        </p:nvSpPr>
        <p:spPr>
          <a:xfrm>
            <a:off x="5582438" y="814850"/>
            <a:ext cx="707700" cy="707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0">
            <a:extLst>
              <a:ext uri="{FF2B5EF4-FFF2-40B4-BE49-F238E27FC236}">
                <a16:creationId xmlns:a16="http://schemas.microsoft.com/office/drawing/2014/main" id="{EC873EE5-DA9F-340A-1B55-C103CD6F0593}"/>
              </a:ext>
            </a:extLst>
          </p:cNvPr>
          <p:cNvSpPr txBox="1">
            <a:spLocks noGrp="1"/>
          </p:cNvSpPr>
          <p:nvPr>
            <p:ph type="title"/>
          </p:nvPr>
        </p:nvSpPr>
        <p:spPr>
          <a:xfrm>
            <a:off x="3810519" y="1739332"/>
            <a:ext cx="4522906" cy="13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200" dirty="0">
                <a:solidFill>
                  <a:schemeClr val="dk1"/>
                </a:solidFill>
                <a:latin typeface="Nunito"/>
                <a:ea typeface="Nunito"/>
                <a:cs typeface="Nunito"/>
                <a:sym typeface="Nunito"/>
              </a:rPr>
              <a:t>L'Institut royal de la culture amazighe</a:t>
            </a:r>
            <a:endParaRPr lang="en-US" sz="3200" dirty="0">
              <a:solidFill>
                <a:schemeClr val="dk1"/>
              </a:solidFill>
              <a:latin typeface="Nunito"/>
              <a:ea typeface="Nunito"/>
              <a:cs typeface="Nunito"/>
              <a:sym typeface="Nunito"/>
            </a:endParaRPr>
          </a:p>
        </p:txBody>
      </p:sp>
      <p:sp>
        <p:nvSpPr>
          <p:cNvPr id="1246" name="Google Shape;1246;p50">
            <a:extLst>
              <a:ext uri="{FF2B5EF4-FFF2-40B4-BE49-F238E27FC236}">
                <a16:creationId xmlns:a16="http://schemas.microsoft.com/office/drawing/2014/main" id="{43D5E147-3514-9AC9-4FD4-0587D8EBB79B}"/>
              </a:ext>
            </a:extLst>
          </p:cNvPr>
          <p:cNvSpPr txBox="1">
            <a:spLocks noGrp="1"/>
          </p:cNvSpPr>
          <p:nvPr>
            <p:ph type="title" idx="2"/>
          </p:nvPr>
        </p:nvSpPr>
        <p:spPr>
          <a:xfrm>
            <a:off x="5584250" y="935588"/>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04</a:t>
            </a:r>
            <a:endParaRPr dirty="0">
              <a:solidFill>
                <a:schemeClr val="lt1"/>
              </a:solidFill>
            </a:endParaRPr>
          </a:p>
        </p:txBody>
      </p:sp>
      <p:grpSp>
        <p:nvGrpSpPr>
          <p:cNvPr id="1247" name="Google Shape;1247;p50">
            <a:extLst>
              <a:ext uri="{FF2B5EF4-FFF2-40B4-BE49-F238E27FC236}">
                <a16:creationId xmlns:a16="http://schemas.microsoft.com/office/drawing/2014/main" id="{B0098E33-C915-BF04-97A5-61886F9834CD}"/>
              </a:ext>
            </a:extLst>
          </p:cNvPr>
          <p:cNvGrpSpPr/>
          <p:nvPr/>
        </p:nvGrpSpPr>
        <p:grpSpPr>
          <a:xfrm>
            <a:off x="-365541" y="942781"/>
            <a:ext cx="4142171" cy="3337526"/>
            <a:chOff x="-365541" y="942781"/>
            <a:chExt cx="4142171" cy="3337526"/>
          </a:xfrm>
        </p:grpSpPr>
        <p:sp>
          <p:nvSpPr>
            <p:cNvPr id="1248" name="Google Shape;1248;p50">
              <a:extLst>
                <a:ext uri="{FF2B5EF4-FFF2-40B4-BE49-F238E27FC236}">
                  <a16:creationId xmlns:a16="http://schemas.microsoft.com/office/drawing/2014/main" id="{DF37006A-6D6E-DF19-89BE-D5EA28DB104F}"/>
                </a:ext>
              </a:extLst>
            </p:cNvPr>
            <p:cNvSpPr/>
            <p:nvPr/>
          </p:nvSpPr>
          <p:spPr>
            <a:xfrm rot="-664392">
              <a:off x="-81235" y="1302043"/>
              <a:ext cx="3636879" cy="2653713"/>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0">
              <a:extLst>
                <a:ext uri="{FF2B5EF4-FFF2-40B4-BE49-F238E27FC236}">
                  <a16:creationId xmlns:a16="http://schemas.microsoft.com/office/drawing/2014/main" id="{94E5DDAC-C4E7-9C43-3E70-80DBB4893637}"/>
                </a:ext>
              </a:extLst>
            </p:cNvPr>
            <p:cNvSpPr/>
            <p:nvPr/>
          </p:nvSpPr>
          <p:spPr>
            <a:xfrm rot="-664392">
              <a:off x="-144556" y="1267333"/>
              <a:ext cx="3636879" cy="2653713"/>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0">
            <a:extLst>
              <a:ext uri="{FF2B5EF4-FFF2-40B4-BE49-F238E27FC236}">
                <a16:creationId xmlns:a16="http://schemas.microsoft.com/office/drawing/2014/main" id="{ED5E3FB4-A5F5-575E-7971-0B24D6E60766}"/>
              </a:ext>
            </a:extLst>
          </p:cNvPr>
          <p:cNvGrpSpPr/>
          <p:nvPr/>
        </p:nvGrpSpPr>
        <p:grpSpPr>
          <a:xfrm>
            <a:off x="1980144" y="3472654"/>
            <a:ext cx="2018085" cy="2146811"/>
            <a:chOff x="2202650" y="2939175"/>
            <a:chExt cx="1146900" cy="1220125"/>
          </a:xfrm>
        </p:grpSpPr>
        <p:sp>
          <p:nvSpPr>
            <p:cNvPr id="1253" name="Google Shape;1253;p50">
              <a:extLst>
                <a:ext uri="{FF2B5EF4-FFF2-40B4-BE49-F238E27FC236}">
                  <a16:creationId xmlns:a16="http://schemas.microsoft.com/office/drawing/2014/main" id="{308FDA51-7F4D-06A2-0F26-A33F30C6C74A}"/>
                </a:ext>
              </a:extLst>
            </p:cNvPr>
            <p:cNvSpPr/>
            <p:nvPr/>
          </p:nvSpPr>
          <p:spPr>
            <a:xfrm>
              <a:off x="2221400" y="3024300"/>
              <a:ext cx="1128150" cy="1135000"/>
            </a:xfrm>
            <a:custGeom>
              <a:avLst/>
              <a:gdLst/>
              <a:ahLst/>
              <a:cxnLst/>
              <a:rect l="l" t="t" r="r" b="b"/>
              <a:pathLst>
                <a:path w="45126" h="45400" extrusionOk="0">
                  <a:moveTo>
                    <a:pt x="1572" y="1"/>
                  </a:moveTo>
                  <a:lnTo>
                    <a:pt x="0" y="37506"/>
                  </a:lnTo>
                  <a:lnTo>
                    <a:pt x="6096" y="43816"/>
                  </a:lnTo>
                  <a:lnTo>
                    <a:pt x="43291" y="45399"/>
                  </a:lnTo>
                  <a:lnTo>
                    <a:pt x="45125" y="1835"/>
                  </a:lnTo>
                  <a:lnTo>
                    <a:pt x="157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a:extLst>
                <a:ext uri="{FF2B5EF4-FFF2-40B4-BE49-F238E27FC236}">
                  <a16:creationId xmlns:a16="http://schemas.microsoft.com/office/drawing/2014/main" id="{20D3DA57-464F-DF5F-3771-F9436211193B}"/>
                </a:ext>
              </a:extLst>
            </p:cNvPr>
            <p:cNvSpPr/>
            <p:nvPr/>
          </p:nvSpPr>
          <p:spPr>
            <a:xfrm>
              <a:off x="2202650" y="3005850"/>
              <a:ext cx="1128125" cy="1134700"/>
            </a:xfrm>
            <a:custGeom>
              <a:avLst/>
              <a:gdLst/>
              <a:ahLst/>
              <a:cxnLst/>
              <a:rect l="l" t="t" r="r" b="b"/>
              <a:pathLst>
                <a:path w="45125" h="45388" extrusionOk="0">
                  <a:moveTo>
                    <a:pt x="1584" y="1"/>
                  </a:moveTo>
                  <a:lnTo>
                    <a:pt x="0" y="37505"/>
                  </a:lnTo>
                  <a:lnTo>
                    <a:pt x="6108" y="43816"/>
                  </a:lnTo>
                  <a:lnTo>
                    <a:pt x="43291" y="45387"/>
                  </a:lnTo>
                  <a:lnTo>
                    <a:pt x="45125" y="1834"/>
                  </a:lnTo>
                  <a:lnTo>
                    <a:pt x="1584" y="1"/>
                  </a:lnTo>
                  <a:close/>
                </a:path>
              </a:pathLst>
            </a:custGeom>
            <a:solidFill>
              <a:srgbClr val="58C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0">
              <a:extLst>
                <a:ext uri="{FF2B5EF4-FFF2-40B4-BE49-F238E27FC236}">
                  <a16:creationId xmlns:a16="http://schemas.microsoft.com/office/drawing/2014/main" id="{B9602853-BD75-4ED4-5E3E-0F983C5B0A2C}"/>
                </a:ext>
              </a:extLst>
            </p:cNvPr>
            <p:cNvSpPr/>
            <p:nvPr/>
          </p:nvSpPr>
          <p:spPr>
            <a:xfrm>
              <a:off x="2202650" y="3943475"/>
              <a:ext cx="159275" cy="157775"/>
            </a:xfrm>
            <a:custGeom>
              <a:avLst/>
              <a:gdLst/>
              <a:ahLst/>
              <a:cxnLst/>
              <a:rect l="l" t="t" r="r" b="b"/>
              <a:pathLst>
                <a:path w="6371" h="6311" extrusionOk="0">
                  <a:moveTo>
                    <a:pt x="0" y="0"/>
                  </a:moveTo>
                  <a:lnTo>
                    <a:pt x="6108" y="6311"/>
                  </a:lnTo>
                  <a:lnTo>
                    <a:pt x="6370" y="262"/>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0">
              <a:extLst>
                <a:ext uri="{FF2B5EF4-FFF2-40B4-BE49-F238E27FC236}">
                  <a16:creationId xmlns:a16="http://schemas.microsoft.com/office/drawing/2014/main" id="{AABAC773-7576-7ECC-1148-EEA2EF4913F5}"/>
                </a:ext>
              </a:extLst>
            </p:cNvPr>
            <p:cNvSpPr/>
            <p:nvPr/>
          </p:nvSpPr>
          <p:spPr>
            <a:xfrm>
              <a:off x="2625319" y="2939175"/>
              <a:ext cx="551875" cy="187905"/>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BA9EC5">
                <a:alpha val="7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large white building with a logo&#10;&#10;Description automatically generated">
            <a:extLst>
              <a:ext uri="{FF2B5EF4-FFF2-40B4-BE49-F238E27FC236}">
                <a16:creationId xmlns:a16="http://schemas.microsoft.com/office/drawing/2014/main" id="{AD35ADEF-3A8B-9222-8679-F8DF35DF468E}"/>
              </a:ext>
            </a:extLst>
          </p:cNvPr>
          <p:cNvPicPr>
            <a:picLocks noChangeAspect="1"/>
          </p:cNvPicPr>
          <p:nvPr/>
        </p:nvPicPr>
        <p:blipFill>
          <a:blip r:embed="rId3"/>
          <a:stretch>
            <a:fillRect/>
          </a:stretch>
        </p:blipFill>
        <p:spPr>
          <a:xfrm rot="20853361">
            <a:off x="16536" y="1502147"/>
            <a:ext cx="3395582" cy="2176469"/>
          </a:xfrm>
          <a:prstGeom prst="rect">
            <a:avLst/>
          </a:prstGeom>
        </p:spPr>
      </p:pic>
      <p:grpSp>
        <p:nvGrpSpPr>
          <p:cNvPr id="1257" name="Google Shape;1257;p50">
            <a:extLst>
              <a:ext uri="{FF2B5EF4-FFF2-40B4-BE49-F238E27FC236}">
                <a16:creationId xmlns:a16="http://schemas.microsoft.com/office/drawing/2014/main" id="{17F4D7EF-35EA-466F-1349-EC5A31AA7548}"/>
              </a:ext>
            </a:extLst>
          </p:cNvPr>
          <p:cNvGrpSpPr/>
          <p:nvPr/>
        </p:nvGrpSpPr>
        <p:grpSpPr>
          <a:xfrm>
            <a:off x="-274726" y="-1092950"/>
            <a:ext cx="1873462" cy="1784311"/>
            <a:chOff x="1938604" y="1358625"/>
            <a:chExt cx="1232946" cy="1174275"/>
          </a:xfrm>
        </p:grpSpPr>
        <p:sp>
          <p:nvSpPr>
            <p:cNvPr id="1258" name="Google Shape;1258;p50">
              <a:extLst>
                <a:ext uri="{FF2B5EF4-FFF2-40B4-BE49-F238E27FC236}">
                  <a16:creationId xmlns:a16="http://schemas.microsoft.com/office/drawing/2014/main" id="{2FDF60CB-C06B-76C3-D92C-2D4381D463F3}"/>
                </a:ext>
              </a:extLst>
            </p:cNvPr>
            <p:cNvSpPr/>
            <p:nvPr/>
          </p:nvSpPr>
          <p:spPr>
            <a:xfrm>
              <a:off x="2024050" y="1377375"/>
              <a:ext cx="1147500" cy="1155525"/>
            </a:xfrm>
            <a:custGeom>
              <a:avLst/>
              <a:gdLst/>
              <a:ahLst/>
              <a:cxnLst/>
              <a:rect l="l" t="t" r="r" b="b"/>
              <a:pathLst>
                <a:path w="45900" h="46221" extrusionOk="0">
                  <a:moveTo>
                    <a:pt x="43506" y="1"/>
                  </a:moveTo>
                  <a:lnTo>
                    <a:pt x="1" y="2704"/>
                  </a:lnTo>
                  <a:lnTo>
                    <a:pt x="2715" y="46221"/>
                  </a:lnTo>
                  <a:lnTo>
                    <a:pt x="41029" y="43828"/>
                  </a:lnTo>
                  <a:lnTo>
                    <a:pt x="45899" y="38303"/>
                  </a:lnTo>
                  <a:lnTo>
                    <a:pt x="43506"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0">
              <a:extLst>
                <a:ext uri="{FF2B5EF4-FFF2-40B4-BE49-F238E27FC236}">
                  <a16:creationId xmlns:a16="http://schemas.microsoft.com/office/drawing/2014/main" id="{C5AD4834-8DF7-F74F-65D9-9155EBA4773A}"/>
                </a:ext>
              </a:extLst>
            </p:cNvPr>
            <p:cNvSpPr/>
            <p:nvPr/>
          </p:nvSpPr>
          <p:spPr>
            <a:xfrm>
              <a:off x="2005600" y="1358625"/>
              <a:ext cx="1147475" cy="1155825"/>
            </a:xfrm>
            <a:custGeom>
              <a:avLst/>
              <a:gdLst/>
              <a:ahLst/>
              <a:cxnLst/>
              <a:rect l="l" t="t" r="r" b="b"/>
              <a:pathLst>
                <a:path w="45899" h="46233" extrusionOk="0">
                  <a:moveTo>
                    <a:pt x="43494" y="1"/>
                  </a:moveTo>
                  <a:lnTo>
                    <a:pt x="0" y="2715"/>
                  </a:lnTo>
                  <a:lnTo>
                    <a:pt x="2703" y="46233"/>
                  </a:lnTo>
                  <a:lnTo>
                    <a:pt x="41029" y="43828"/>
                  </a:lnTo>
                  <a:lnTo>
                    <a:pt x="45899" y="38315"/>
                  </a:lnTo>
                  <a:lnTo>
                    <a:pt x="43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a:extLst>
                <a:ext uri="{FF2B5EF4-FFF2-40B4-BE49-F238E27FC236}">
                  <a16:creationId xmlns:a16="http://schemas.microsoft.com/office/drawing/2014/main" id="{6A9CCAD0-1612-438F-2B79-6E269AF723E2}"/>
                </a:ext>
              </a:extLst>
            </p:cNvPr>
            <p:cNvSpPr/>
            <p:nvPr/>
          </p:nvSpPr>
          <p:spPr>
            <a:xfrm>
              <a:off x="3022975" y="2316475"/>
              <a:ext cx="130100" cy="137850"/>
            </a:xfrm>
            <a:custGeom>
              <a:avLst/>
              <a:gdLst/>
              <a:ahLst/>
              <a:cxnLst/>
              <a:rect l="l" t="t" r="r" b="b"/>
              <a:pathLst>
                <a:path w="5204" h="5514" extrusionOk="0">
                  <a:moveTo>
                    <a:pt x="5204" y="1"/>
                  </a:moveTo>
                  <a:lnTo>
                    <a:pt x="1" y="322"/>
                  </a:lnTo>
                  <a:lnTo>
                    <a:pt x="334" y="5514"/>
                  </a:lnTo>
                  <a:lnTo>
                    <a:pt x="5204" y="1"/>
                  </a:lnTo>
                  <a:close/>
                </a:path>
              </a:pathLst>
            </a:custGeom>
            <a:solidFill>
              <a:srgbClr val="FF7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a:extLst>
                <a:ext uri="{FF2B5EF4-FFF2-40B4-BE49-F238E27FC236}">
                  <a16:creationId xmlns:a16="http://schemas.microsoft.com/office/drawing/2014/main" id="{8AE6F267-79D7-F623-CE21-D2F7F38D6488}"/>
                </a:ext>
              </a:extLst>
            </p:cNvPr>
            <p:cNvSpPr/>
            <p:nvPr/>
          </p:nvSpPr>
          <p:spPr>
            <a:xfrm>
              <a:off x="1938604" y="1600218"/>
              <a:ext cx="178901" cy="474175"/>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0A41B5AB-4363-8F49-63CA-390767671749}"/>
              </a:ext>
            </a:extLst>
          </p:cNvPr>
          <p:cNvSpPr txBox="1"/>
          <p:nvPr/>
        </p:nvSpPr>
        <p:spPr>
          <a:xfrm rot="236879">
            <a:off x="2263288" y="4230323"/>
            <a:ext cx="1433442" cy="707886"/>
          </a:xfrm>
          <a:prstGeom prst="rect">
            <a:avLst/>
          </a:prstGeom>
          <a:noFill/>
        </p:spPr>
        <p:txBody>
          <a:bodyPr wrap="square" rtlCol="0">
            <a:spAutoFit/>
          </a:bodyPr>
          <a:lstStyle/>
          <a:p>
            <a:r>
              <a:rPr lang="fr-FR" sz="4000" dirty="0">
                <a:latin typeface="Nunito" pitchFamily="2" charset="0"/>
              </a:rPr>
              <a:t>2001</a:t>
            </a:r>
          </a:p>
        </p:txBody>
      </p:sp>
      <p:sp>
        <p:nvSpPr>
          <p:cNvPr id="1251" name="Google Shape;1251;p50">
            <a:extLst>
              <a:ext uri="{FF2B5EF4-FFF2-40B4-BE49-F238E27FC236}">
                <a16:creationId xmlns:a16="http://schemas.microsoft.com/office/drawing/2014/main" id="{4F2E4257-E280-C0A8-3F6D-179C01485CD6}"/>
              </a:ext>
            </a:extLst>
          </p:cNvPr>
          <p:cNvSpPr/>
          <p:nvPr/>
        </p:nvSpPr>
        <p:spPr>
          <a:xfrm>
            <a:off x="664538" y="1214087"/>
            <a:ext cx="1485703" cy="376706"/>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101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91">
          <a:extLst>
            <a:ext uri="{FF2B5EF4-FFF2-40B4-BE49-F238E27FC236}">
              <a16:creationId xmlns:a16="http://schemas.microsoft.com/office/drawing/2014/main" id="{C1B2FDDD-095A-4BEC-F51D-6F8041E3CA82}"/>
            </a:ext>
          </a:extLst>
        </p:cNvPr>
        <p:cNvGrpSpPr/>
        <p:nvPr/>
      </p:nvGrpSpPr>
      <p:grpSpPr>
        <a:xfrm>
          <a:off x="0" y="0"/>
          <a:ext cx="0" cy="0"/>
          <a:chOff x="0" y="0"/>
          <a:chExt cx="0" cy="0"/>
        </a:xfrm>
      </p:grpSpPr>
      <p:sp>
        <p:nvSpPr>
          <p:cNvPr id="1192" name="Google Shape;1192;p49">
            <a:extLst>
              <a:ext uri="{FF2B5EF4-FFF2-40B4-BE49-F238E27FC236}">
                <a16:creationId xmlns:a16="http://schemas.microsoft.com/office/drawing/2014/main" id="{A2B3E3D2-AC31-EFFF-2445-75ABF1133185}"/>
              </a:ext>
            </a:extLst>
          </p:cNvPr>
          <p:cNvSpPr/>
          <p:nvPr/>
        </p:nvSpPr>
        <p:spPr>
          <a:xfrm>
            <a:off x="2582700" y="2632213"/>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9">
            <a:extLst>
              <a:ext uri="{FF2B5EF4-FFF2-40B4-BE49-F238E27FC236}">
                <a16:creationId xmlns:a16="http://schemas.microsoft.com/office/drawing/2014/main" id="{38301435-D4E3-0173-35D1-5AB48FC07E35}"/>
              </a:ext>
            </a:extLst>
          </p:cNvPr>
          <p:cNvSpPr/>
          <p:nvPr/>
        </p:nvSpPr>
        <p:spPr>
          <a:xfrm>
            <a:off x="2582700" y="3967350"/>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a:extLst>
              <a:ext uri="{FF2B5EF4-FFF2-40B4-BE49-F238E27FC236}">
                <a16:creationId xmlns:a16="http://schemas.microsoft.com/office/drawing/2014/main" id="{5CE15931-6F6A-16F3-DFEA-F93B2579D7F1}"/>
              </a:ext>
            </a:extLst>
          </p:cNvPr>
          <p:cNvSpPr/>
          <p:nvPr/>
        </p:nvSpPr>
        <p:spPr>
          <a:xfrm>
            <a:off x="540481" y="2262764"/>
            <a:ext cx="2093683" cy="1060800"/>
          </a:xfrm>
          <a:prstGeom prst="snip1Rect">
            <a:avLst>
              <a:gd name="adj" fmla="val 15014"/>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48">
            <a:extLst>
              <a:ext uri="{FF2B5EF4-FFF2-40B4-BE49-F238E27FC236}">
                <a16:creationId xmlns:a16="http://schemas.microsoft.com/office/drawing/2014/main" id="{B81FB5FC-6FD5-0769-4447-222C8CEF01CC}"/>
              </a:ext>
            </a:extLst>
          </p:cNvPr>
          <p:cNvGrpSpPr/>
          <p:nvPr/>
        </p:nvGrpSpPr>
        <p:grpSpPr>
          <a:xfrm>
            <a:off x="547202" y="2275808"/>
            <a:ext cx="2093786" cy="1060800"/>
            <a:chOff x="5179975" y="849938"/>
            <a:chExt cx="3027750" cy="1554000"/>
          </a:xfrm>
        </p:grpSpPr>
        <p:sp>
          <p:nvSpPr>
            <p:cNvPr id="1158" name="Google Shape;1158;p48">
              <a:extLst>
                <a:ext uri="{FF2B5EF4-FFF2-40B4-BE49-F238E27FC236}">
                  <a16:creationId xmlns:a16="http://schemas.microsoft.com/office/drawing/2014/main" id="{4460FA9F-896E-73A0-3C93-72930EB26BBB}"/>
                </a:ext>
              </a:extLst>
            </p:cNvPr>
            <p:cNvSpPr/>
            <p:nvPr/>
          </p:nvSpPr>
          <p:spPr>
            <a:xfrm>
              <a:off x="5179975" y="849938"/>
              <a:ext cx="3027600" cy="1554000"/>
            </a:xfrm>
            <a:prstGeom prst="snip1Rect">
              <a:avLst>
                <a:gd name="adj" fmla="val 150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8">
              <a:extLst>
                <a:ext uri="{FF2B5EF4-FFF2-40B4-BE49-F238E27FC236}">
                  <a16:creationId xmlns:a16="http://schemas.microsoft.com/office/drawing/2014/main" id="{A0472478-508A-6B22-9002-B67F0270FAE8}"/>
                </a:ext>
              </a:extLst>
            </p:cNvPr>
            <p:cNvSpPr/>
            <p:nvPr/>
          </p:nvSpPr>
          <p:spPr>
            <a:xfrm>
              <a:off x="7981525" y="849950"/>
              <a:ext cx="226200" cy="226200"/>
            </a:xfrm>
            <a:prstGeom prst="rtTriangle">
              <a:avLst/>
            </a:pr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48">
            <a:extLst>
              <a:ext uri="{FF2B5EF4-FFF2-40B4-BE49-F238E27FC236}">
                <a16:creationId xmlns:a16="http://schemas.microsoft.com/office/drawing/2014/main" id="{43AA3468-B6C4-D0D5-5D27-4CB8EF77C25E}"/>
              </a:ext>
            </a:extLst>
          </p:cNvPr>
          <p:cNvSpPr/>
          <p:nvPr/>
        </p:nvSpPr>
        <p:spPr>
          <a:xfrm>
            <a:off x="882031" y="2095093"/>
            <a:ext cx="1027411" cy="257149"/>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9">
            <a:extLst>
              <a:ext uri="{FF2B5EF4-FFF2-40B4-BE49-F238E27FC236}">
                <a16:creationId xmlns:a16="http://schemas.microsoft.com/office/drawing/2014/main" id="{96B3B56C-099C-5AC6-BB10-5D73629EAFE7}"/>
              </a:ext>
            </a:extLst>
          </p:cNvPr>
          <p:cNvSpPr/>
          <p:nvPr/>
        </p:nvSpPr>
        <p:spPr>
          <a:xfrm>
            <a:off x="6375600" y="2632213"/>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9">
            <a:extLst>
              <a:ext uri="{FF2B5EF4-FFF2-40B4-BE49-F238E27FC236}">
                <a16:creationId xmlns:a16="http://schemas.microsoft.com/office/drawing/2014/main" id="{B3730FB7-68F7-E241-E6F6-65D209EF5511}"/>
              </a:ext>
            </a:extLst>
          </p:cNvPr>
          <p:cNvSpPr txBox="1">
            <a:spLocks noGrp="1"/>
          </p:cNvSpPr>
          <p:nvPr>
            <p:ph type="title"/>
          </p:nvPr>
        </p:nvSpPr>
        <p:spPr>
          <a:xfrm>
            <a:off x="618550" y="570571"/>
            <a:ext cx="3438000" cy="10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Infographique des objectifs et des mission</a:t>
            </a:r>
            <a:endParaRPr dirty="0"/>
          </a:p>
        </p:txBody>
      </p:sp>
      <p:sp>
        <p:nvSpPr>
          <p:cNvPr id="30" name="Google Shape;1156;p48">
            <a:extLst>
              <a:ext uri="{FF2B5EF4-FFF2-40B4-BE49-F238E27FC236}">
                <a16:creationId xmlns:a16="http://schemas.microsoft.com/office/drawing/2014/main" id="{C319604E-274B-CBA3-CFDD-61C9FB2B33DA}"/>
              </a:ext>
            </a:extLst>
          </p:cNvPr>
          <p:cNvSpPr/>
          <p:nvPr/>
        </p:nvSpPr>
        <p:spPr>
          <a:xfrm>
            <a:off x="529400" y="3607797"/>
            <a:ext cx="2093683" cy="1060800"/>
          </a:xfrm>
          <a:prstGeom prst="snip1Rect">
            <a:avLst>
              <a:gd name="adj" fmla="val 15014"/>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1157;p48">
            <a:extLst>
              <a:ext uri="{FF2B5EF4-FFF2-40B4-BE49-F238E27FC236}">
                <a16:creationId xmlns:a16="http://schemas.microsoft.com/office/drawing/2014/main" id="{5178B2FF-37FD-096D-EEEB-2003CE4331DD}"/>
              </a:ext>
            </a:extLst>
          </p:cNvPr>
          <p:cNvGrpSpPr/>
          <p:nvPr/>
        </p:nvGrpSpPr>
        <p:grpSpPr>
          <a:xfrm>
            <a:off x="568875" y="3573196"/>
            <a:ext cx="2093786" cy="1060800"/>
            <a:chOff x="5179975" y="849938"/>
            <a:chExt cx="3027750" cy="1554000"/>
          </a:xfrm>
        </p:grpSpPr>
        <p:sp>
          <p:nvSpPr>
            <p:cNvPr id="32" name="Google Shape;1158;p48">
              <a:extLst>
                <a:ext uri="{FF2B5EF4-FFF2-40B4-BE49-F238E27FC236}">
                  <a16:creationId xmlns:a16="http://schemas.microsoft.com/office/drawing/2014/main" id="{BD84C28B-EE37-D9BA-A57A-C7164847682D}"/>
                </a:ext>
              </a:extLst>
            </p:cNvPr>
            <p:cNvSpPr/>
            <p:nvPr/>
          </p:nvSpPr>
          <p:spPr>
            <a:xfrm>
              <a:off x="5179975" y="849938"/>
              <a:ext cx="3027600" cy="1554000"/>
            </a:xfrm>
            <a:prstGeom prst="snip1Rect">
              <a:avLst>
                <a:gd name="adj" fmla="val 150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9;p48">
              <a:extLst>
                <a:ext uri="{FF2B5EF4-FFF2-40B4-BE49-F238E27FC236}">
                  <a16:creationId xmlns:a16="http://schemas.microsoft.com/office/drawing/2014/main" id="{969B4C65-32B6-C500-CBB2-01A2823FCB9D}"/>
                </a:ext>
              </a:extLst>
            </p:cNvPr>
            <p:cNvSpPr/>
            <p:nvPr/>
          </p:nvSpPr>
          <p:spPr>
            <a:xfrm>
              <a:off x="7981525" y="849950"/>
              <a:ext cx="226200" cy="226200"/>
            </a:xfrm>
            <a:prstGeom prst="rtTriangle">
              <a:avLst/>
            </a:pr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1160;p48">
            <a:extLst>
              <a:ext uri="{FF2B5EF4-FFF2-40B4-BE49-F238E27FC236}">
                <a16:creationId xmlns:a16="http://schemas.microsoft.com/office/drawing/2014/main" id="{62758893-B070-C8CC-6BDD-5EEC9FF5453A}"/>
              </a:ext>
            </a:extLst>
          </p:cNvPr>
          <p:cNvSpPr/>
          <p:nvPr/>
        </p:nvSpPr>
        <p:spPr>
          <a:xfrm>
            <a:off x="870950" y="3440126"/>
            <a:ext cx="1027411" cy="257149"/>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56;p48">
            <a:extLst>
              <a:ext uri="{FF2B5EF4-FFF2-40B4-BE49-F238E27FC236}">
                <a16:creationId xmlns:a16="http://schemas.microsoft.com/office/drawing/2014/main" id="{5E609F06-240B-A93D-694C-3E5C487C70A6}"/>
              </a:ext>
            </a:extLst>
          </p:cNvPr>
          <p:cNvSpPr/>
          <p:nvPr/>
        </p:nvSpPr>
        <p:spPr>
          <a:xfrm>
            <a:off x="6388345" y="2349117"/>
            <a:ext cx="2093683" cy="1060800"/>
          </a:xfrm>
          <a:prstGeom prst="snip1Rect">
            <a:avLst>
              <a:gd name="adj" fmla="val 15014"/>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1157;p48">
            <a:extLst>
              <a:ext uri="{FF2B5EF4-FFF2-40B4-BE49-F238E27FC236}">
                <a16:creationId xmlns:a16="http://schemas.microsoft.com/office/drawing/2014/main" id="{00C0BB3F-05EC-54EF-13BD-84D98B4C2380}"/>
              </a:ext>
            </a:extLst>
          </p:cNvPr>
          <p:cNvGrpSpPr/>
          <p:nvPr/>
        </p:nvGrpSpPr>
        <p:grpSpPr>
          <a:xfrm>
            <a:off x="6427820" y="2314515"/>
            <a:ext cx="2093786" cy="2141489"/>
            <a:chOff x="5179975" y="849938"/>
            <a:chExt cx="3027750" cy="1554000"/>
          </a:xfrm>
        </p:grpSpPr>
        <p:sp>
          <p:nvSpPr>
            <p:cNvPr id="37" name="Google Shape;1158;p48">
              <a:extLst>
                <a:ext uri="{FF2B5EF4-FFF2-40B4-BE49-F238E27FC236}">
                  <a16:creationId xmlns:a16="http://schemas.microsoft.com/office/drawing/2014/main" id="{5BF6403E-2D45-2202-E4BD-CD0F2C1A585D}"/>
                </a:ext>
              </a:extLst>
            </p:cNvPr>
            <p:cNvSpPr/>
            <p:nvPr/>
          </p:nvSpPr>
          <p:spPr>
            <a:xfrm>
              <a:off x="5179975" y="849938"/>
              <a:ext cx="3027600" cy="1554000"/>
            </a:xfrm>
            <a:prstGeom prst="snip1Rect">
              <a:avLst>
                <a:gd name="adj" fmla="val 150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9;p48">
              <a:extLst>
                <a:ext uri="{FF2B5EF4-FFF2-40B4-BE49-F238E27FC236}">
                  <a16:creationId xmlns:a16="http://schemas.microsoft.com/office/drawing/2014/main" id="{AAB6C532-1AE5-F9AE-4237-C35C15C6191B}"/>
                </a:ext>
              </a:extLst>
            </p:cNvPr>
            <p:cNvSpPr/>
            <p:nvPr/>
          </p:nvSpPr>
          <p:spPr>
            <a:xfrm>
              <a:off x="7981525" y="849950"/>
              <a:ext cx="226200" cy="226200"/>
            </a:xfrm>
            <a:prstGeom prst="rtTriangle">
              <a:avLst/>
            </a:pr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160;p48">
            <a:extLst>
              <a:ext uri="{FF2B5EF4-FFF2-40B4-BE49-F238E27FC236}">
                <a16:creationId xmlns:a16="http://schemas.microsoft.com/office/drawing/2014/main" id="{F2825F53-7BF5-2223-CD4A-3E67369EB653}"/>
              </a:ext>
            </a:extLst>
          </p:cNvPr>
          <p:cNvSpPr/>
          <p:nvPr/>
        </p:nvSpPr>
        <p:spPr>
          <a:xfrm>
            <a:off x="6729895" y="2181446"/>
            <a:ext cx="1027411" cy="257149"/>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9">
            <a:extLst>
              <a:ext uri="{FF2B5EF4-FFF2-40B4-BE49-F238E27FC236}">
                <a16:creationId xmlns:a16="http://schemas.microsoft.com/office/drawing/2014/main" id="{0C17BC4D-98EA-670F-6BFC-242C1B5BB470}"/>
              </a:ext>
            </a:extLst>
          </p:cNvPr>
          <p:cNvSpPr txBox="1">
            <a:spLocks noGrp="1"/>
          </p:cNvSpPr>
          <p:nvPr>
            <p:ph type="subTitle" idx="4294967295"/>
          </p:nvPr>
        </p:nvSpPr>
        <p:spPr>
          <a:xfrm>
            <a:off x="497514" y="2370280"/>
            <a:ext cx="2316157" cy="1060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sz="1600" b="1" dirty="0"/>
              <a:t>Financement du logement principal.</a:t>
            </a:r>
            <a:endParaRPr lang="en-US" sz="1600" b="1" dirty="0"/>
          </a:p>
        </p:txBody>
      </p:sp>
      <p:sp>
        <p:nvSpPr>
          <p:cNvPr id="1200" name="Google Shape;1200;p49">
            <a:extLst>
              <a:ext uri="{FF2B5EF4-FFF2-40B4-BE49-F238E27FC236}">
                <a16:creationId xmlns:a16="http://schemas.microsoft.com/office/drawing/2014/main" id="{CA61C23B-C8A9-D57B-8F78-40311C8E7677}"/>
              </a:ext>
            </a:extLst>
          </p:cNvPr>
          <p:cNvSpPr txBox="1">
            <a:spLocks noGrp="1"/>
          </p:cNvSpPr>
          <p:nvPr>
            <p:ph type="subTitle" idx="4294967295"/>
          </p:nvPr>
        </p:nvSpPr>
        <p:spPr>
          <a:xfrm>
            <a:off x="572315" y="3626641"/>
            <a:ext cx="2182998" cy="630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b="1" dirty="0"/>
              <a:t>Promotion de l'éducation, de la formation et de la culture.</a:t>
            </a:r>
            <a:endParaRPr lang="en-US" b="1" dirty="0"/>
          </a:p>
        </p:txBody>
      </p:sp>
      <p:sp>
        <p:nvSpPr>
          <p:cNvPr id="1202" name="Google Shape;1202;p49">
            <a:extLst>
              <a:ext uri="{FF2B5EF4-FFF2-40B4-BE49-F238E27FC236}">
                <a16:creationId xmlns:a16="http://schemas.microsoft.com/office/drawing/2014/main" id="{49D80833-7887-D097-481C-C63DDD054392}"/>
              </a:ext>
            </a:extLst>
          </p:cNvPr>
          <p:cNvSpPr txBox="1">
            <a:spLocks noGrp="1"/>
          </p:cNvSpPr>
          <p:nvPr>
            <p:ph type="subTitle" idx="4294967295"/>
          </p:nvPr>
        </p:nvSpPr>
        <p:spPr>
          <a:xfrm>
            <a:off x="6488179" y="2449735"/>
            <a:ext cx="1965900" cy="630900"/>
          </a:xfrm>
          <a:prstGeom prst="rect">
            <a:avLst/>
          </a:prstGeom>
        </p:spPr>
        <p:txBody>
          <a:bodyPr spcFirstLastPara="1" wrap="square" lIns="91425" tIns="91425" rIns="91425" bIns="91425" anchor="t" anchorCtr="0">
            <a:noAutofit/>
          </a:bodyPr>
          <a:lstStyle/>
          <a:p>
            <a:pPr marL="0" indent="0">
              <a:buNone/>
            </a:pPr>
            <a:r>
              <a:rPr lang="fr-FR" sz="1600" b="1" dirty="0"/>
              <a:t>promouvoir le développement humain, social et culturel de la famille de l'éducation-formation</a:t>
            </a:r>
            <a:endParaRPr lang="en-US" sz="1600" b="1" dirty="0"/>
          </a:p>
        </p:txBody>
      </p:sp>
      <p:grpSp>
        <p:nvGrpSpPr>
          <p:cNvPr id="1205" name="Google Shape;1205;p49">
            <a:extLst>
              <a:ext uri="{FF2B5EF4-FFF2-40B4-BE49-F238E27FC236}">
                <a16:creationId xmlns:a16="http://schemas.microsoft.com/office/drawing/2014/main" id="{222C432D-7220-0962-A217-F56FF83141E4}"/>
              </a:ext>
            </a:extLst>
          </p:cNvPr>
          <p:cNvGrpSpPr/>
          <p:nvPr/>
        </p:nvGrpSpPr>
        <p:grpSpPr>
          <a:xfrm>
            <a:off x="3678227" y="2499080"/>
            <a:ext cx="1784244" cy="1783819"/>
            <a:chOff x="5448300" y="1526500"/>
            <a:chExt cx="1154925" cy="1154650"/>
          </a:xfrm>
        </p:grpSpPr>
        <p:sp>
          <p:nvSpPr>
            <p:cNvPr id="1206" name="Google Shape;1206;p49">
              <a:extLst>
                <a:ext uri="{FF2B5EF4-FFF2-40B4-BE49-F238E27FC236}">
                  <a16:creationId xmlns:a16="http://schemas.microsoft.com/office/drawing/2014/main" id="{A22B94A9-2EF1-85A6-642A-E917849FAD7F}"/>
                </a:ext>
              </a:extLst>
            </p:cNvPr>
            <p:cNvSpPr/>
            <p:nvPr/>
          </p:nvSpPr>
          <p:spPr>
            <a:xfrm>
              <a:off x="5466750" y="1544975"/>
              <a:ext cx="1136475" cy="1136175"/>
            </a:xfrm>
            <a:custGeom>
              <a:avLst/>
              <a:gdLst/>
              <a:ahLst/>
              <a:cxnLst/>
              <a:rect l="l" t="t" r="r" b="b"/>
              <a:pathLst>
                <a:path w="45459" h="45447" extrusionOk="0">
                  <a:moveTo>
                    <a:pt x="4132" y="11370"/>
                  </a:moveTo>
                  <a:cubicBezTo>
                    <a:pt x="4882" y="11370"/>
                    <a:pt x="5501" y="11990"/>
                    <a:pt x="5501" y="12740"/>
                  </a:cubicBezTo>
                  <a:cubicBezTo>
                    <a:pt x="5501" y="13502"/>
                    <a:pt x="4882" y="14109"/>
                    <a:pt x="4132" y="14109"/>
                  </a:cubicBezTo>
                  <a:cubicBezTo>
                    <a:pt x="3370" y="14109"/>
                    <a:pt x="2762" y="13502"/>
                    <a:pt x="2762" y="12740"/>
                  </a:cubicBezTo>
                  <a:cubicBezTo>
                    <a:pt x="2762" y="11990"/>
                    <a:pt x="3370" y="11370"/>
                    <a:pt x="4132" y="11370"/>
                  </a:cubicBezTo>
                  <a:close/>
                  <a:moveTo>
                    <a:pt x="3334" y="29563"/>
                  </a:moveTo>
                  <a:cubicBezTo>
                    <a:pt x="4084" y="29563"/>
                    <a:pt x="4703" y="30170"/>
                    <a:pt x="4703" y="30932"/>
                  </a:cubicBezTo>
                  <a:cubicBezTo>
                    <a:pt x="4703" y="31694"/>
                    <a:pt x="4096" y="32302"/>
                    <a:pt x="3334" y="32302"/>
                  </a:cubicBezTo>
                  <a:cubicBezTo>
                    <a:pt x="2584" y="32302"/>
                    <a:pt x="1965" y="31694"/>
                    <a:pt x="1965" y="30932"/>
                  </a:cubicBezTo>
                  <a:cubicBezTo>
                    <a:pt x="1965" y="30170"/>
                    <a:pt x="2584" y="29563"/>
                    <a:pt x="3334" y="29563"/>
                  </a:cubicBezTo>
                  <a:close/>
                  <a:moveTo>
                    <a:pt x="1893" y="0"/>
                  </a:moveTo>
                  <a:lnTo>
                    <a:pt x="0" y="43565"/>
                  </a:lnTo>
                  <a:lnTo>
                    <a:pt x="43565" y="45446"/>
                  </a:lnTo>
                  <a:lnTo>
                    <a:pt x="45458" y="1893"/>
                  </a:lnTo>
                  <a:lnTo>
                    <a:pt x="1893" y="0"/>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a:extLst>
                <a:ext uri="{FF2B5EF4-FFF2-40B4-BE49-F238E27FC236}">
                  <a16:creationId xmlns:a16="http://schemas.microsoft.com/office/drawing/2014/main" id="{79A4E66D-0755-5565-8337-3F9385658E4B}"/>
                </a:ext>
              </a:extLst>
            </p:cNvPr>
            <p:cNvSpPr/>
            <p:nvPr/>
          </p:nvSpPr>
          <p:spPr>
            <a:xfrm>
              <a:off x="5448300" y="1526500"/>
              <a:ext cx="1136175" cy="1135875"/>
            </a:xfrm>
            <a:custGeom>
              <a:avLst/>
              <a:gdLst/>
              <a:ahLst/>
              <a:cxnLst/>
              <a:rect l="l" t="t" r="r" b="b"/>
              <a:pathLst>
                <a:path w="45447" h="45435" extrusionOk="0">
                  <a:moveTo>
                    <a:pt x="4120" y="11371"/>
                  </a:moveTo>
                  <a:cubicBezTo>
                    <a:pt x="4882" y="11371"/>
                    <a:pt x="5489" y="11978"/>
                    <a:pt x="5489" y="12740"/>
                  </a:cubicBezTo>
                  <a:cubicBezTo>
                    <a:pt x="5489" y="13502"/>
                    <a:pt x="4882" y="14110"/>
                    <a:pt x="4120" y="14110"/>
                  </a:cubicBezTo>
                  <a:cubicBezTo>
                    <a:pt x="3358" y="14110"/>
                    <a:pt x="2750" y="13491"/>
                    <a:pt x="2750" y="12740"/>
                  </a:cubicBezTo>
                  <a:cubicBezTo>
                    <a:pt x="2750" y="11978"/>
                    <a:pt x="3358" y="11371"/>
                    <a:pt x="4120" y="11371"/>
                  </a:cubicBezTo>
                  <a:close/>
                  <a:moveTo>
                    <a:pt x="3334" y="29552"/>
                  </a:moveTo>
                  <a:cubicBezTo>
                    <a:pt x="4072" y="29552"/>
                    <a:pt x="4703" y="30171"/>
                    <a:pt x="4703" y="30921"/>
                  </a:cubicBezTo>
                  <a:cubicBezTo>
                    <a:pt x="4703" y="31683"/>
                    <a:pt x="4096" y="32291"/>
                    <a:pt x="3334" y="32291"/>
                  </a:cubicBezTo>
                  <a:cubicBezTo>
                    <a:pt x="2572" y="32291"/>
                    <a:pt x="1965" y="31683"/>
                    <a:pt x="1965" y="30921"/>
                  </a:cubicBezTo>
                  <a:cubicBezTo>
                    <a:pt x="1965" y="30171"/>
                    <a:pt x="2572" y="29552"/>
                    <a:pt x="3334" y="29552"/>
                  </a:cubicBezTo>
                  <a:close/>
                  <a:moveTo>
                    <a:pt x="1893" y="1"/>
                  </a:moveTo>
                  <a:lnTo>
                    <a:pt x="0" y="43566"/>
                  </a:lnTo>
                  <a:lnTo>
                    <a:pt x="43565" y="45435"/>
                  </a:lnTo>
                  <a:lnTo>
                    <a:pt x="45446" y="1882"/>
                  </a:lnTo>
                  <a:lnTo>
                    <a:pt x="18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a:extLst>
                <a:ext uri="{FF2B5EF4-FFF2-40B4-BE49-F238E27FC236}">
                  <a16:creationId xmlns:a16="http://schemas.microsoft.com/office/drawing/2014/main" id="{7B596050-E0AC-AA5C-7641-DAFCD537D583}"/>
                </a:ext>
              </a:extLst>
            </p:cNvPr>
            <p:cNvSpPr/>
            <p:nvPr/>
          </p:nvSpPr>
          <p:spPr>
            <a:xfrm>
              <a:off x="5448300" y="1526800"/>
              <a:ext cx="185750" cy="1094800"/>
            </a:xfrm>
            <a:custGeom>
              <a:avLst/>
              <a:gdLst/>
              <a:ahLst/>
              <a:cxnLst/>
              <a:rect l="l" t="t" r="r" b="b"/>
              <a:pathLst>
                <a:path w="7430" h="43792" extrusionOk="0">
                  <a:moveTo>
                    <a:pt x="4120" y="11359"/>
                  </a:moveTo>
                  <a:cubicBezTo>
                    <a:pt x="4882" y="11359"/>
                    <a:pt x="5489" y="11966"/>
                    <a:pt x="5489" y="12728"/>
                  </a:cubicBezTo>
                  <a:cubicBezTo>
                    <a:pt x="5489" y="13490"/>
                    <a:pt x="4882" y="14098"/>
                    <a:pt x="4120" y="14098"/>
                  </a:cubicBezTo>
                  <a:cubicBezTo>
                    <a:pt x="3358" y="14098"/>
                    <a:pt x="2750" y="13479"/>
                    <a:pt x="2750" y="12728"/>
                  </a:cubicBezTo>
                  <a:cubicBezTo>
                    <a:pt x="2750" y="11966"/>
                    <a:pt x="3358" y="11359"/>
                    <a:pt x="4120" y="11359"/>
                  </a:cubicBezTo>
                  <a:close/>
                  <a:moveTo>
                    <a:pt x="3334" y="29540"/>
                  </a:moveTo>
                  <a:cubicBezTo>
                    <a:pt x="4072" y="29540"/>
                    <a:pt x="4703" y="30159"/>
                    <a:pt x="4703" y="30909"/>
                  </a:cubicBezTo>
                  <a:cubicBezTo>
                    <a:pt x="4703" y="31671"/>
                    <a:pt x="4096" y="32279"/>
                    <a:pt x="3334" y="32279"/>
                  </a:cubicBezTo>
                  <a:cubicBezTo>
                    <a:pt x="2572" y="32279"/>
                    <a:pt x="1965" y="31671"/>
                    <a:pt x="1965" y="30909"/>
                  </a:cubicBezTo>
                  <a:cubicBezTo>
                    <a:pt x="1965" y="30159"/>
                    <a:pt x="2572" y="29540"/>
                    <a:pt x="3334" y="29540"/>
                  </a:cubicBezTo>
                  <a:close/>
                  <a:moveTo>
                    <a:pt x="1893" y="1"/>
                  </a:moveTo>
                  <a:lnTo>
                    <a:pt x="0" y="43554"/>
                  </a:lnTo>
                  <a:lnTo>
                    <a:pt x="5536" y="43792"/>
                  </a:lnTo>
                  <a:lnTo>
                    <a:pt x="7430" y="239"/>
                  </a:lnTo>
                  <a:lnTo>
                    <a:pt x="1893" y="1"/>
                  </a:lnTo>
                  <a:close/>
                </a:path>
              </a:pathLst>
            </a:custGeom>
            <a:solidFill>
              <a:srgbClr val="AD91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49">
            <a:extLst>
              <a:ext uri="{FF2B5EF4-FFF2-40B4-BE49-F238E27FC236}">
                <a16:creationId xmlns:a16="http://schemas.microsoft.com/office/drawing/2014/main" id="{2C119439-FF7F-62D0-410D-24CBAF59FE94}"/>
              </a:ext>
            </a:extLst>
          </p:cNvPr>
          <p:cNvGrpSpPr/>
          <p:nvPr/>
        </p:nvGrpSpPr>
        <p:grpSpPr>
          <a:xfrm>
            <a:off x="4289767" y="2978788"/>
            <a:ext cx="561174" cy="720501"/>
            <a:chOff x="3438380" y="2104986"/>
            <a:chExt cx="324247" cy="416282"/>
          </a:xfrm>
        </p:grpSpPr>
        <p:sp>
          <p:nvSpPr>
            <p:cNvPr id="1210" name="Google Shape;1210;p49">
              <a:extLst>
                <a:ext uri="{FF2B5EF4-FFF2-40B4-BE49-F238E27FC236}">
                  <a16:creationId xmlns:a16="http://schemas.microsoft.com/office/drawing/2014/main" id="{7E11678B-88C5-B1DD-3A95-AB74AC8134C0}"/>
                </a:ext>
              </a:extLst>
            </p:cNvPr>
            <p:cNvSpPr/>
            <p:nvPr/>
          </p:nvSpPr>
          <p:spPr>
            <a:xfrm>
              <a:off x="3438380" y="2104986"/>
              <a:ext cx="324247" cy="416282"/>
            </a:xfrm>
            <a:custGeom>
              <a:avLst/>
              <a:gdLst/>
              <a:ahLst/>
              <a:cxnLst/>
              <a:rect l="l" t="t" r="r" b="b"/>
              <a:pathLst>
                <a:path w="11538" h="14813" extrusionOk="0">
                  <a:moveTo>
                    <a:pt x="1858" y="1727"/>
                  </a:moveTo>
                  <a:lnTo>
                    <a:pt x="1858" y="3037"/>
                  </a:lnTo>
                  <a:cubicBezTo>
                    <a:pt x="1858" y="3489"/>
                    <a:pt x="1929" y="3918"/>
                    <a:pt x="2084" y="4335"/>
                  </a:cubicBezTo>
                  <a:lnTo>
                    <a:pt x="1906" y="4335"/>
                  </a:lnTo>
                  <a:cubicBezTo>
                    <a:pt x="1453" y="4335"/>
                    <a:pt x="1382" y="4204"/>
                    <a:pt x="1346" y="4132"/>
                  </a:cubicBezTo>
                  <a:cubicBezTo>
                    <a:pt x="1251" y="3942"/>
                    <a:pt x="1239" y="3561"/>
                    <a:pt x="1215" y="3132"/>
                  </a:cubicBezTo>
                  <a:cubicBezTo>
                    <a:pt x="1191" y="2727"/>
                    <a:pt x="1179" y="2251"/>
                    <a:pt x="1084" y="1727"/>
                  </a:cubicBezTo>
                  <a:close/>
                  <a:moveTo>
                    <a:pt x="10442" y="1727"/>
                  </a:moveTo>
                  <a:cubicBezTo>
                    <a:pt x="10359" y="2239"/>
                    <a:pt x="10347" y="2692"/>
                    <a:pt x="10335" y="3085"/>
                  </a:cubicBezTo>
                  <a:cubicBezTo>
                    <a:pt x="10311" y="3525"/>
                    <a:pt x="10300" y="3918"/>
                    <a:pt x="10192" y="4120"/>
                  </a:cubicBezTo>
                  <a:cubicBezTo>
                    <a:pt x="10157" y="4192"/>
                    <a:pt x="10085" y="4335"/>
                    <a:pt x="9621" y="4335"/>
                  </a:cubicBezTo>
                  <a:lnTo>
                    <a:pt x="9454" y="4335"/>
                  </a:lnTo>
                  <a:cubicBezTo>
                    <a:pt x="9597" y="3918"/>
                    <a:pt x="9669" y="3477"/>
                    <a:pt x="9669" y="3037"/>
                  </a:cubicBezTo>
                  <a:lnTo>
                    <a:pt x="9669" y="1727"/>
                  </a:lnTo>
                  <a:close/>
                  <a:moveTo>
                    <a:pt x="8799" y="858"/>
                  </a:moveTo>
                  <a:lnTo>
                    <a:pt x="8799" y="3037"/>
                  </a:lnTo>
                  <a:cubicBezTo>
                    <a:pt x="8799" y="4097"/>
                    <a:pt x="8264" y="5061"/>
                    <a:pt x="7359" y="5621"/>
                  </a:cubicBezTo>
                  <a:cubicBezTo>
                    <a:pt x="6656" y="6061"/>
                    <a:pt x="6204" y="6871"/>
                    <a:pt x="6204" y="7692"/>
                  </a:cubicBezTo>
                  <a:cubicBezTo>
                    <a:pt x="6204" y="8073"/>
                    <a:pt x="6311" y="8430"/>
                    <a:pt x="6501" y="8740"/>
                  </a:cubicBezTo>
                  <a:lnTo>
                    <a:pt x="5013" y="8740"/>
                  </a:lnTo>
                  <a:cubicBezTo>
                    <a:pt x="5204" y="8442"/>
                    <a:pt x="5311" y="8085"/>
                    <a:pt x="5323" y="7704"/>
                  </a:cubicBezTo>
                  <a:cubicBezTo>
                    <a:pt x="5323" y="6871"/>
                    <a:pt x="4870" y="6049"/>
                    <a:pt x="4168" y="5621"/>
                  </a:cubicBezTo>
                  <a:cubicBezTo>
                    <a:pt x="3263" y="5061"/>
                    <a:pt x="2727" y="4097"/>
                    <a:pt x="2727" y="3037"/>
                  </a:cubicBezTo>
                  <a:lnTo>
                    <a:pt x="2727" y="858"/>
                  </a:lnTo>
                  <a:close/>
                  <a:moveTo>
                    <a:pt x="7930" y="9609"/>
                  </a:moveTo>
                  <a:lnTo>
                    <a:pt x="7930" y="10466"/>
                  </a:lnTo>
                  <a:lnTo>
                    <a:pt x="3596" y="10466"/>
                  </a:lnTo>
                  <a:lnTo>
                    <a:pt x="3596" y="9609"/>
                  </a:lnTo>
                  <a:close/>
                  <a:moveTo>
                    <a:pt x="8799" y="11336"/>
                  </a:moveTo>
                  <a:lnTo>
                    <a:pt x="8799" y="13943"/>
                  </a:lnTo>
                  <a:lnTo>
                    <a:pt x="2727" y="13943"/>
                  </a:lnTo>
                  <a:lnTo>
                    <a:pt x="2727" y="11336"/>
                  </a:lnTo>
                  <a:close/>
                  <a:moveTo>
                    <a:pt x="1858" y="1"/>
                  </a:moveTo>
                  <a:lnTo>
                    <a:pt x="1858" y="858"/>
                  </a:lnTo>
                  <a:lnTo>
                    <a:pt x="1" y="858"/>
                  </a:lnTo>
                  <a:lnTo>
                    <a:pt x="132" y="1406"/>
                  </a:lnTo>
                  <a:cubicBezTo>
                    <a:pt x="298" y="2061"/>
                    <a:pt x="322" y="2656"/>
                    <a:pt x="346" y="3168"/>
                  </a:cubicBezTo>
                  <a:cubicBezTo>
                    <a:pt x="370" y="3704"/>
                    <a:pt x="394" y="4168"/>
                    <a:pt x="584" y="4537"/>
                  </a:cubicBezTo>
                  <a:cubicBezTo>
                    <a:pt x="810" y="4990"/>
                    <a:pt x="1251" y="5204"/>
                    <a:pt x="1906" y="5204"/>
                  </a:cubicBezTo>
                  <a:lnTo>
                    <a:pt x="2513" y="5204"/>
                  </a:lnTo>
                  <a:cubicBezTo>
                    <a:pt x="2822" y="5656"/>
                    <a:pt x="3215" y="6049"/>
                    <a:pt x="3703" y="6359"/>
                  </a:cubicBezTo>
                  <a:cubicBezTo>
                    <a:pt x="4156" y="6633"/>
                    <a:pt x="4454" y="7168"/>
                    <a:pt x="4454" y="7692"/>
                  </a:cubicBezTo>
                  <a:lnTo>
                    <a:pt x="4454" y="7704"/>
                  </a:lnTo>
                  <a:cubicBezTo>
                    <a:pt x="4442" y="8276"/>
                    <a:pt x="3977" y="8740"/>
                    <a:pt x="3418" y="8740"/>
                  </a:cubicBezTo>
                  <a:lnTo>
                    <a:pt x="2727" y="8740"/>
                  </a:lnTo>
                  <a:lnTo>
                    <a:pt x="2727" y="10478"/>
                  </a:lnTo>
                  <a:lnTo>
                    <a:pt x="1858" y="10478"/>
                  </a:lnTo>
                  <a:lnTo>
                    <a:pt x="1858" y="14812"/>
                  </a:lnTo>
                  <a:lnTo>
                    <a:pt x="9669" y="14812"/>
                  </a:lnTo>
                  <a:lnTo>
                    <a:pt x="9669" y="10478"/>
                  </a:lnTo>
                  <a:lnTo>
                    <a:pt x="8799" y="10478"/>
                  </a:lnTo>
                  <a:lnTo>
                    <a:pt x="8799" y="8740"/>
                  </a:lnTo>
                  <a:lnTo>
                    <a:pt x="8109" y="8740"/>
                  </a:lnTo>
                  <a:cubicBezTo>
                    <a:pt x="7537" y="8740"/>
                    <a:pt x="7061" y="8276"/>
                    <a:pt x="7061" y="7704"/>
                  </a:cubicBezTo>
                  <a:cubicBezTo>
                    <a:pt x="7061" y="7168"/>
                    <a:pt x="7359" y="6644"/>
                    <a:pt x="7811" y="6359"/>
                  </a:cubicBezTo>
                  <a:cubicBezTo>
                    <a:pt x="8287" y="6073"/>
                    <a:pt x="8704" y="5668"/>
                    <a:pt x="9014" y="5204"/>
                  </a:cubicBezTo>
                  <a:lnTo>
                    <a:pt x="9621" y="5204"/>
                  </a:lnTo>
                  <a:cubicBezTo>
                    <a:pt x="10288" y="5204"/>
                    <a:pt x="10740" y="4978"/>
                    <a:pt x="10966" y="4513"/>
                  </a:cubicBezTo>
                  <a:cubicBezTo>
                    <a:pt x="11157" y="4144"/>
                    <a:pt x="11181" y="3668"/>
                    <a:pt x="11193" y="3120"/>
                  </a:cubicBezTo>
                  <a:cubicBezTo>
                    <a:pt x="11216" y="2608"/>
                    <a:pt x="11240" y="2037"/>
                    <a:pt x="11395" y="1406"/>
                  </a:cubicBezTo>
                  <a:lnTo>
                    <a:pt x="11538" y="870"/>
                  </a:lnTo>
                  <a:lnTo>
                    <a:pt x="9669" y="870"/>
                  </a:lnTo>
                  <a:lnTo>
                    <a:pt x="9669" y="858"/>
                  </a:lnTo>
                  <a:lnTo>
                    <a:pt x="96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a:extLst>
                <a:ext uri="{FF2B5EF4-FFF2-40B4-BE49-F238E27FC236}">
                  <a16:creationId xmlns:a16="http://schemas.microsoft.com/office/drawing/2014/main" id="{FC29AB67-CC7A-EDAE-B1A4-CC6D191018C8}"/>
                </a:ext>
              </a:extLst>
            </p:cNvPr>
            <p:cNvSpPr/>
            <p:nvPr/>
          </p:nvSpPr>
          <p:spPr>
            <a:xfrm>
              <a:off x="3563857" y="2153519"/>
              <a:ext cx="73291" cy="73291"/>
            </a:xfrm>
            <a:custGeom>
              <a:avLst/>
              <a:gdLst/>
              <a:ahLst/>
              <a:cxnLst/>
              <a:rect l="l" t="t" r="r" b="b"/>
              <a:pathLst>
                <a:path w="2608" h="2608" extrusionOk="0">
                  <a:moveTo>
                    <a:pt x="1298" y="869"/>
                  </a:moveTo>
                  <a:cubicBezTo>
                    <a:pt x="1536" y="869"/>
                    <a:pt x="1739" y="1072"/>
                    <a:pt x="1739" y="1310"/>
                  </a:cubicBezTo>
                  <a:cubicBezTo>
                    <a:pt x="1739" y="1548"/>
                    <a:pt x="1536" y="1739"/>
                    <a:pt x="1298" y="1739"/>
                  </a:cubicBezTo>
                  <a:cubicBezTo>
                    <a:pt x="1060" y="1739"/>
                    <a:pt x="870" y="1548"/>
                    <a:pt x="870" y="1310"/>
                  </a:cubicBezTo>
                  <a:cubicBezTo>
                    <a:pt x="870" y="1072"/>
                    <a:pt x="1060" y="869"/>
                    <a:pt x="1298" y="869"/>
                  </a:cubicBezTo>
                  <a:close/>
                  <a:moveTo>
                    <a:pt x="1298" y="0"/>
                  </a:moveTo>
                  <a:cubicBezTo>
                    <a:pt x="584" y="0"/>
                    <a:pt x="0" y="584"/>
                    <a:pt x="0" y="1310"/>
                  </a:cubicBezTo>
                  <a:cubicBezTo>
                    <a:pt x="0" y="2024"/>
                    <a:pt x="584" y="2608"/>
                    <a:pt x="1298" y="2608"/>
                  </a:cubicBezTo>
                  <a:cubicBezTo>
                    <a:pt x="2025" y="2608"/>
                    <a:pt x="2608" y="2024"/>
                    <a:pt x="2608" y="1310"/>
                  </a:cubicBezTo>
                  <a:cubicBezTo>
                    <a:pt x="2608" y="584"/>
                    <a:pt x="2013" y="0"/>
                    <a:pt x="1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12" name="Google Shape;1212;p49">
            <a:extLst>
              <a:ext uri="{FF2B5EF4-FFF2-40B4-BE49-F238E27FC236}">
                <a16:creationId xmlns:a16="http://schemas.microsoft.com/office/drawing/2014/main" id="{755FE358-56FF-EE7E-3A70-90F2D4C5A70A}"/>
              </a:ext>
            </a:extLst>
          </p:cNvPr>
          <p:cNvCxnSpPr>
            <a:stCxn id="1192" idx="3"/>
            <a:endCxn id="1193" idx="3"/>
          </p:cNvCxnSpPr>
          <p:nvPr/>
        </p:nvCxnSpPr>
        <p:spPr>
          <a:xfrm>
            <a:off x="2765100" y="2723413"/>
            <a:ext cx="600" cy="13350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1213" name="Google Shape;1213;p49">
            <a:extLst>
              <a:ext uri="{FF2B5EF4-FFF2-40B4-BE49-F238E27FC236}">
                <a16:creationId xmlns:a16="http://schemas.microsoft.com/office/drawing/2014/main" id="{30182A46-B44F-62E8-3D82-4731F13E07DD}"/>
              </a:ext>
            </a:extLst>
          </p:cNvPr>
          <p:cNvCxnSpPr>
            <a:cxnSpLocks/>
            <a:stCxn id="1194" idx="1"/>
          </p:cNvCxnSpPr>
          <p:nvPr/>
        </p:nvCxnSpPr>
        <p:spPr>
          <a:xfrm rot="10800000" flipV="1">
            <a:off x="6133948" y="2723412"/>
            <a:ext cx="241652" cy="681847"/>
          </a:xfrm>
          <a:prstGeom prst="bentConnector2">
            <a:avLst/>
          </a:prstGeom>
          <a:noFill/>
          <a:ln w="19050" cap="flat" cmpd="sng">
            <a:solidFill>
              <a:schemeClr val="dk1"/>
            </a:solidFill>
            <a:prstDash val="solid"/>
            <a:round/>
            <a:headEnd type="none" w="med" len="med"/>
            <a:tailEnd type="none" w="med" len="med"/>
          </a:ln>
        </p:spPr>
      </p:cxnSp>
      <p:cxnSp>
        <p:nvCxnSpPr>
          <p:cNvPr id="1214" name="Google Shape;1214;p49">
            <a:extLst>
              <a:ext uri="{FF2B5EF4-FFF2-40B4-BE49-F238E27FC236}">
                <a16:creationId xmlns:a16="http://schemas.microsoft.com/office/drawing/2014/main" id="{FB682847-FED4-83E4-C270-149D4BA3E9D2}"/>
              </a:ext>
            </a:extLst>
          </p:cNvPr>
          <p:cNvCxnSpPr/>
          <p:nvPr/>
        </p:nvCxnSpPr>
        <p:spPr>
          <a:xfrm>
            <a:off x="3013150" y="3392519"/>
            <a:ext cx="1043400" cy="0"/>
          </a:xfrm>
          <a:prstGeom prst="straightConnector1">
            <a:avLst/>
          </a:prstGeom>
          <a:noFill/>
          <a:ln w="19050" cap="flat" cmpd="sng">
            <a:solidFill>
              <a:schemeClr val="dk1"/>
            </a:solidFill>
            <a:prstDash val="solid"/>
            <a:round/>
            <a:headEnd type="none" w="med" len="med"/>
            <a:tailEnd type="oval" w="med" len="med"/>
          </a:ln>
        </p:spPr>
      </p:cxnSp>
      <p:cxnSp>
        <p:nvCxnSpPr>
          <p:cNvPr id="1215" name="Google Shape;1215;p49">
            <a:extLst>
              <a:ext uri="{FF2B5EF4-FFF2-40B4-BE49-F238E27FC236}">
                <a16:creationId xmlns:a16="http://schemas.microsoft.com/office/drawing/2014/main" id="{10FDDB0A-EC96-7E5A-A2BC-910A9C150190}"/>
              </a:ext>
            </a:extLst>
          </p:cNvPr>
          <p:cNvCxnSpPr/>
          <p:nvPr/>
        </p:nvCxnSpPr>
        <p:spPr>
          <a:xfrm>
            <a:off x="5084175" y="3392519"/>
            <a:ext cx="1043400" cy="0"/>
          </a:xfrm>
          <a:prstGeom prst="straightConnector1">
            <a:avLst/>
          </a:prstGeom>
          <a:noFill/>
          <a:ln w="19050" cap="flat" cmpd="sng">
            <a:solidFill>
              <a:schemeClr val="dk1"/>
            </a:solidFill>
            <a:prstDash val="solid"/>
            <a:round/>
            <a:headEnd type="oval" w="med" len="med"/>
            <a:tailEnd type="none" w="med" len="med"/>
          </a:ln>
        </p:spPr>
      </p:cxnSp>
      <p:sp>
        <p:nvSpPr>
          <p:cNvPr id="1216" name="Google Shape;1216;p49">
            <a:extLst>
              <a:ext uri="{FF2B5EF4-FFF2-40B4-BE49-F238E27FC236}">
                <a16:creationId xmlns:a16="http://schemas.microsoft.com/office/drawing/2014/main" id="{06E114DA-85AE-59FB-014E-06EE2375C005}"/>
              </a:ext>
            </a:extLst>
          </p:cNvPr>
          <p:cNvSpPr/>
          <p:nvPr/>
        </p:nvSpPr>
        <p:spPr>
          <a:xfrm rot="3312928">
            <a:off x="5062144" y="3703294"/>
            <a:ext cx="271838" cy="816407"/>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9">
            <a:extLst>
              <a:ext uri="{FF2B5EF4-FFF2-40B4-BE49-F238E27FC236}">
                <a16:creationId xmlns:a16="http://schemas.microsoft.com/office/drawing/2014/main" id="{B018ACF0-1BB6-4581-4F43-756E62413006}"/>
              </a:ext>
            </a:extLst>
          </p:cNvPr>
          <p:cNvSpPr/>
          <p:nvPr/>
        </p:nvSpPr>
        <p:spPr>
          <a:xfrm rot="3312928">
            <a:off x="3778094" y="2258319"/>
            <a:ext cx="271838" cy="816407"/>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Rectangle 24">
            <a:extLst>
              <a:ext uri="{FF2B5EF4-FFF2-40B4-BE49-F238E27FC236}">
                <a16:creationId xmlns:a16="http://schemas.microsoft.com/office/drawing/2014/main" id="{F5270241-3ABD-C9E3-8AA5-636CC765730E}"/>
              </a:ext>
            </a:extLst>
          </p:cNvPr>
          <p:cNvSpPr>
            <a:spLocks noChangeArrowheads="1"/>
          </p:cNvSpPr>
          <p:nvPr/>
        </p:nvSpPr>
        <p:spPr bwMode="auto">
          <a:xfrm>
            <a:off x="0" y="0"/>
            <a:ext cx="1738313"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a:ln>
                  <a:noFill/>
                </a:ln>
                <a:solidFill>
                  <a:schemeClr val="tx1"/>
                </a:solidFill>
                <a:effectLst/>
                <a:latin typeface="Söhne"/>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29" name="Rectangle 26">
            <a:extLst>
              <a:ext uri="{FF2B5EF4-FFF2-40B4-BE49-F238E27FC236}">
                <a16:creationId xmlns:a16="http://schemas.microsoft.com/office/drawing/2014/main" id="{0B4AC995-354C-D20B-E6D0-8C9B62BBE3FD}"/>
              </a:ext>
            </a:extLst>
          </p:cNvPr>
          <p:cNvSpPr>
            <a:spLocks noChangeArrowheads="1"/>
          </p:cNvSpPr>
          <p:nvPr/>
        </p:nvSpPr>
        <p:spPr bwMode="auto">
          <a:xfrm>
            <a:off x="152400" y="152400"/>
            <a:ext cx="1738313"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a:ln>
                  <a:noFill/>
                </a:ln>
                <a:solidFill>
                  <a:schemeClr val="tx1"/>
                </a:solidFill>
                <a:effectLst/>
                <a:latin typeface="Söhne"/>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3" name="Picture 2" descr="A group of people in a room&#10;&#10;Description automatically generated">
            <a:extLst>
              <a:ext uri="{FF2B5EF4-FFF2-40B4-BE49-F238E27FC236}">
                <a16:creationId xmlns:a16="http://schemas.microsoft.com/office/drawing/2014/main" id="{1CD64C42-A5A3-073F-D6F6-B7E7867718FA}"/>
              </a:ext>
            </a:extLst>
          </p:cNvPr>
          <p:cNvPicPr>
            <a:picLocks noChangeAspect="1"/>
          </p:cNvPicPr>
          <p:nvPr/>
        </p:nvPicPr>
        <p:blipFill>
          <a:blip r:embed="rId3"/>
          <a:stretch>
            <a:fillRect/>
          </a:stretch>
        </p:blipFill>
        <p:spPr>
          <a:xfrm>
            <a:off x="5084175" y="8660"/>
            <a:ext cx="4207618" cy="1833732"/>
          </a:xfrm>
          <a:prstGeom prst="rect">
            <a:avLst/>
          </a:prstGeom>
        </p:spPr>
      </p:pic>
      <p:sp>
        <p:nvSpPr>
          <p:cNvPr id="4" name="Google Shape;1160;p48">
            <a:extLst>
              <a:ext uri="{FF2B5EF4-FFF2-40B4-BE49-F238E27FC236}">
                <a16:creationId xmlns:a16="http://schemas.microsoft.com/office/drawing/2014/main" id="{77ABC940-69D9-1E76-FE20-D24B6B7D96EB}"/>
              </a:ext>
            </a:extLst>
          </p:cNvPr>
          <p:cNvSpPr/>
          <p:nvPr/>
        </p:nvSpPr>
        <p:spPr>
          <a:xfrm rot="1984019">
            <a:off x="4795140" y="1527866"/>
            <a:ext cx="1027411" cy="257149"/>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chemeClr val="bg2">
              <a:lumMod val="20000"/>
              <a:lumOff val="80000"/>
              <a:alpha val="80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292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100000"/>
                    </a14:imgEffect>
                  </a14:imgLayer>
                </a14:imgProps>
              </a:ext>
            </a:extLst>
          </a:blip>
          <a:srcRect/>
          <a:stretch>
            <a:fillRect t="-9000" b="-9000"/>
          </a:stretch>
        </a:blipFill>
        <a:effectLst/>
      </p:bgPr>
    </p:bg>
    <p:spTree>
      <p:nvGrpSpPr>
        <p:cNvPr id="1" name="Shape 1017"/>
        <p:cNvGrpSpPr/>
        <p:nvPr/>
      </p:nvGrpSpPr>
      <p:grpSpPr>
        <a:xfrm>
          <a:off x="0" y="0"/>
          <a:ext cx="0" cy="0"/>
          <a:chOff x="0" y="0"/>
          <a:chExt cx="0" cy="0"/>
        </a:xfrm>
      </p:grpSpPr>
      <p:grpSp>
        <p:nvGrpSpPr>
          <p:cNvPr id="1018" name="Google Shape;1018;p42"/>
          <p:cNvGrpSpPr/>
          <p:nvPr/>
        </p:nvGrpSpPr>
        <p:grpSpPr>
          <a:xfrm>
            <a:off x="587010" y="51084"/>
            <a:ext cx="3345597" cy="3007650"/>
            <a:chOff x="705725" y="2072700"/>
            <a:chExt cx="1190350" cy="1286200"/>
          </a:xfrm>
        </p:grpSpPr>
        <p:sp>
          <p:nvSpPr>
            <p:cNvPr id="1019" name="Google Shape;1019;p42"/>
            <p:cNvSpPr/>
            <p:nvPr/>
          </p:nvSpPr>
          <p:spPr>
            <a:xfrm>
              <a:off x="724175" y="2187000"/>
              <a:ext cx="1171900" cy="1171900"/>
            </a:xfrm>
            <a:custGeom>
              <a:avLst/>
              <a:gdLst/>
              <a:ahLst/>
              <a:cxnLst/>
              <a:rect l="l" t="t" r="r" b="b"/>
              <a:pathLst>
                <a:path w="46876" h="46876" extrusionOk="0">
                  <a:moveTo>
                    <a:pt x="43459" y="1"/>
                  </a:moveTo>
                  <a:lnTo>
                    <a:pt x="1" y="3418"/>
                  </a:lnTo>
                  <a:lnTo>
                    <a:pt x="3418" y="46876"/>
                  </a:lnTo>
                  <a:lnTo>
                    <a:pt x="46876" y="43458"/>
                  </a:lnTo>
                  <a:lnTo>
                    <a:pt x="43459" y="1"/>
                  </a:lnTo>
                  <a:close/>
                </a:path>
              </a:pathLst>
            </a:custGeom>
            <a:solidFill>
              <a:srgbClr val="2F1932">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FBF"/>
                </a:solidFill>
              </a:endParaRPr>
            </a:p>
          </p:txBody>
        </p:sp>
        <p:sp>
          <p:nvSpPr>
            <p:cNvPr id="1020" name="Google Shape;1020;p42"/>
            <p:cNvSpPr/>
            <p:nvPr/>
          </p:nvSpPr>
          <p:spPr>
            <a:xfrm>
              <a:off x="705725" y="2168550"/>
              <a:ext cx="1171900" cy="1171900"/>
            </a:xfrm>
            <a:custGeom>
              <a:avLst/>
              <a:gdLst/>
              <a:ahLst/>
              <a:cxnLst/>
              <a:rect l="l" t="t" r="r" b="b"/>
              <a:pathLst>
                <a:path w="46876" h="46876" extrusionOk="0">
                  <a:moveTo>
                    <a:pt x="43459" y="1"/>
                  </a:moveTo>
                  <a:lnTo>
                    <a:pt x="1" y="3418"/>
                  </a:lnTo>
                  <a:lnTo>
                    <a:pt x="3418" y="46875"/>
                  </a:lnTo>
                  <a:lnTo>
                    <a:pt x="46876" y="43458"/>
                  </a:lnTo>
                  <a:lnTo>
                    <a:pt x="434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FBF"/>
                </a:solidFill>
              </a:endParaRPr>
            </a:p>
          </p:txBody>
        </p:sp>
        <p:sp>
          <p:nvSpPr>
            <p:cNvPr id="1021" name="Google Shape;1021;p42"/>
            <p:cNvSpPr/>
            <p:nvPr/>
          </p:nvSpPr>
          <p:spPr>
            <a:xfrm>
              <a:off x="1615675" y="2072700"/>
              <a:ext cx="133950" cy="222075"/>
            </a:xfrm>
            <a:custGeom>
              <a:avLst/>
              <a:gdLst/>
              <a:ahLst/>
              <a:cxnLst/>
              <a:rect l="l" t="t" r="r" b="b"/>
              <a:pathLst>
                <a:path w="5358" h="8883" extrusionOk="0">
                  <a:moveTo>
                    <a:pt x="857" y="1"/>
                  </a:moveTo>
                  <a:lnTo>
                    <a:pt x="0" y="8573"/>
                  </a:lnTo>
                  <a:cubicBezTo>
                    <a:pt x="619" y="8585"/>
                    <a:pt x="1262" y="8633"/>
                    <a:pt x="1869" y="8716"/>
                  </a:cubicBezTo>
                  <a:cubicBezTo>
                    <a:pt x="2046" y="8750"/>
                    <a:pt x="2235" y="8783"/>
                    <a:pt x="2423" y="8783"/>
                  </a:cubicBezTo>
                  <a:cubicBezTo>
                    <a:pt x="2501" y="8783"/>
                    <a:pt x="2579" y="8778"/>
                    <a:pt x="2655" y="8764"/>
                  </a:cubicBezTo>
                  <a:cubicBezTo>
                    <a:pt x="2737" y="8755"/>
                    <a:pt x="2818" y="8732"/>
                    <a:pt x="2889" y="8732"/>
                  </a:cubicBezTo>
                  <a:cubicBezTo>
                    <a:pt x="2911" y="8732"/>
                    <a:pt x="2933" y="8734"/>
                    <a:pt x="2953" y="8740"/>
                  </a:cubicBezTo>
                  <a:cubicBezTo>
                    <a:pt x="3036" y="8752"/>
                    <a:pt x="3108" y="8799"/>
                    <a:pt x="3179" y="8823"/>
                  </a:cubicBezTo>
                  <a:cubicBezTo>
                    <a:pt x="3286" y="8871"/>
                    <a:pt x="3405" y="8871"/>
                    <a:pt x="3524" y="8871"/>
                  </a:cubicBezTo>
                  <a:cubicBezTo>
                    <a:pt x="3549" y="8873"/>
                    <a:pt x="3576" y="8874"/>
                    <a:pt x="3603" y="8874"/>
                  </a:cubicBezTo>
                  <a:cubicBezTo>
                    <a:pt x="3772" y="8874"/>
                    <a:pt x="3983" y="8837"/>
                    <a:pt x="4179" y="8837"/>
                  </a:cubicBezTo>
                  <a:cubicBezTo>
                    <a:pt x="4286" y="8837"/>
                    <a:pt x="4389" y="8848"/>
                    <a:pt x="4477" y="8883"/>
                  </a:cubicBezTo>
                  <a:lnTo>
                    <a:pt x="5358" y="60"/>
                  </a:lnTo>
                  <a:cubicBezTo>
                    <a:pt x="4815" y="23"/>
                    <a:pt x="4267" y="4"/>
                    <a:pt x="3723" y="4"/>
                  </a:cubicBezTo>
                  <a:cubicBezTo>
                    <a:pt x="3397" y="4"/>
                    <a:pt x="3072" y="11"/>
                    <a:pt x="2750" y="25"/>
                  </a:cubicBezTo>
                  <a:cubicBezTo>
                    <a:pt x="2394" y="44"/>
                    <a:pt x="2038" y="71"/>
                    <a:pt x="1688" y="71"/>
                  </a:cubicBezTo>
                  <a:cubicBezTo>
                    <a:pt x="1406" y="71"/>
                    <a:pt x="1128" y="54"/>
                    <a:pt x="857" y="1"/>
                  </a:cubicBezTo>
                  <a:close/>
                </a:path>
              </a:pathLst>
            </a:custGeom>
            <a:solidFill>
              <a:srgbClr val="FF866A">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FBF"/>
                </a:solidFill>
              </a:endParaRPr>
            </a:p>
          </p:txBody>
        </p:sp>
        <p:sp>
          <p:nvSpPr>
            <p:cNvPr id="1022" name="Google Shape;1022;p42"/>
            <p:cNvSpPr/>
            <p:nvPr/>
          </p:nvSpPr>
          <p:spPr>
            <a:xfrm>
              <a:off x="771225" y="2139675"/>
              <a:ext cx="133950" cy="222075"/>
            </a:xfrm>
            <a:custGeom>
              <a:avLst/>
              <a:gdLst/>
              <a:ahLst/>
              <a:cxnLst/>
              <a:rect l="l" t="t" r="r" b="b"/>
              <a:pathLst>
                <a:path w="5358" h="8883" extrusionOk="0">
                  <a:moveTo>
                    <a:pt x="4501" y="1"/>
                  </a:moveTo>
                  <a:cubicBezTo>
                    <a:pt x="4219" y="54"/>
                    <a:pt x="3938" y="71"/>
                    <a:pt x="3656" y="71"/>
                  </a:cubicBezTo>
                  <a:cubicBezTo>
                    <a:pt x="3307" y="71"/>
                    <a:pt x="2957" y="44"/>
                    <a:pt x="2608" y="24"/>
                  </a:cubicBezTo>
                  <a:cubicBezTo>
                    <a:pt x="2282" y="11"/>
                    <a:pt x="1956" y="4"/>
                    <a:pt x="1630" y="4"/>
                  </a:cubicBezTo>
                  <a:cubicBezTo>
                    <a:pt x="1087" y="4"/>
                    <a:pt x="543" y="23"/>
                    <a:pt x="0" y="60"/>
                  </a:cubicBezTo>
                  <a:lnTo>
                    <a:pt x="881" y="8883"/>
                  </a:lnTo>
                  <a:cubicBezTo>
                    <a:pt x="969" y="8848"/>
                    <a:pt x="1070" y="8837"/>
                    <a:pt x="1176" y="8837"/>
                  </a:cubicBezTo>
                  <a:cubicBezTo>
                    <a:pt x="1370" y="8837"/>
                    <a:pt x="1579" y="8874"/>
                    <a:pt x="1752" y="8874"/>
                  </a:cubicBezTo>
                  <a:cubicBezTo>
                    <a:pt x="1780" y="8874"/>
                    <a:pt x="1808" y="8873"/>
                    <a:pt x="1834" y="8871"/>
                  </a:cubicBezTo>
                  <a:cubicBezTo>
                    <a:pt x="1953" y="8871"/>
                    <a:pt x="2072" y="8871"/>
                    <a:pt x="2179" y="8823"/>
                  </a:cubicBezTo>
                  <a:cubicBezTo>
                    <a:pt x="2250" y="8799"/>
                    <a:pt x="2322" y="8752"/>
                    <a:pt x="2405" y="8740"/>
                  </a:cubicBezTo>
                  <a:cubicBezTo>
                    <a:pt x="2425" y="8734"/>
                    <a:pt x="2447" y="8732"/>
                    <a:pt x="2469" y="8732"/>
                  </a:cubicBezTo>
                  <a:cubicBezTo>
                    <a:pt x="2540" y="8732"/>
                    <a:pt x="2621" y="8755"/>
                    <a:pt x="2703" y="8764"/>
                  </a:cubicBezTo>
                  <a:cubicBezTo>
                    <a:pt x="2780" y="8778"/>
                    <a:pt x="2857" y="8783"/>
                    <a:pt x="2935" y="8783"/>
                  </a:cubicBezTo>
                  <a:cubicBezTo>
                    <a:pt x="3123" y="8783"/>
                    <a:pt x="3312" y="8750"/>
                    <a:pt x="3489" y="8716"/>
                  </a:cubicBezTo>
                  <a:cubicBezTo>
                    <a:pt x="4096" y="8633"/>
                    <a:pt x="4739" y="8585"/>
                    <a:pt x="5358" y="8573"/>
                  </a:cubicBezTo>
                  <a:lnTo>
                    <a:pt x="4501" y="1"/>
                  </a:lnTo>
                  <a:close/>
                </a:path>
              </a:pathLst>
            </a:custGeom>
            <a:solidFill>
              <a:srgbClr val="FF866A">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FBF"/>
                </a:solidFill>
              </a:endParaRPr>
            </a:p>
          </p:txBody>
        </p:sp>
      </p:grpSp>
      <p:sp>
        <p:nvSpPr>
          <p:cNvPr id="1023" name="Google Shape;1023;p42"/>
          <p:cNvSpPr txBox="1">
            <a:spLocks noGrp="1"/>
          </p:cNvSpPr>
          <p:nvPr>
            <p:ph type="title"/>
          </p:nvPr>
        </p:nvSpPr>
        <p:spPr>
          <a:xfrm rot="-281821">
            <a:off x="767296" y="754089"/>
            <a:ext cx="3068329" cy="1874833"/>
          </a:xfrm>
          <a:prstGeom prst="rect">
            <a:avLst/>
          </a:prstGeom>
        </p:spPr>
        <p:txBody>
          <a:bodyPr spcFirstLastPara="1" wrap="square" lIns="91425" tIns="91425" rIns="91425" bIns="91425" anchor="ctr" anchorCtr="0">
            <a:noAutofit/>
          </a:bodyPr>
          <a:lstStyle/>
          <a:p>
            <a:r>
              <a:rPr lang="fr-FR" sz="4400" dirty="0">
                <a:solidFill>
                  <a:schemeClr val="accent2">
                    <a:lumMod val="20000"/>
                    <a:lumOff val="80000"/>
                  </a:schemeClr>
                </a:solidFill>
              </a:rPr>
              <a:t>Littérature scientifique</a:t>
            </a:r>
            <a:endParaRPr sz="4400" dirty="0">
              <a:solidFill>
                <a:schemeClr val="accent2">
                  <a:lumMod val="20000"/>
                  <a:lumOff val="80000"/>
                </a:schemeClr>
              </a:solidFill>
            </a:endParaRPr>
          </a:p>
        </p:txBody>
      </p:sp>
    </p:spTree>
    <p:extLst>
      <p:ext uri="{BB962C8B-B14F-4D97-AF65-F5344CB8AC3E}">
        <p14:creationId xmlns:p14="http://schemas.microsoft.com/office/powerpoint/2010/main" val="490819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21">
          <a:extLst>
            <a:ext uri="{FF2B5EF4-FFF2-40B4-BE49-F238E27FC236}">
              <a16:creationId xmlns:a16="http://schemas.microsoft.com/office/drawing/2014/main" id="{3773E3E0-3452-0EF8-0D6C-5C4E02EC99DA}"/>
            </a:ext>
          </a:extLst>
        </p:cNvPr>
        <p:cNvGrpSpPr/>
        <p:nvPr/>
      </p:nvGrpSpPr>
      <p:grpSpPr>
        <a:xfrm>
          <a:off x="0" y="0"/>
          <a:ext cx="0" cy="0"/>
          <a:chOff x="0" y="0"/>
          <a:chExt cx="0" cy="0"/>
        </a:xfrm>
      </p:grpSpPr>
      <p:grpSp>
        <p:nvGrpSpPr>
          <p:cNvPr id="1222" name="Google Shape;1222;p50">
            <a:extLst>
              <a:ext uri="{FF2B5EF4-FFF2-40B4-BE49-F238E27FC236}">
                <a16:creationId xmlns:a16="http://schemas.microsoft.com/office/drawing/2014/main" id="{D45FB37E-9149-9FC2-03CA-849791755CC7}"/>
              </a:ext>
            </a:extLst>
          </p:cNvPr>
          <p:cNvGrpSpPr/>
          <p:nvPr/>
        </p:nvGrpSpPr>
        <p:grpSpPr>
          <a:xfrm>
            <a:off x="2980740" y="-51085"/>
            <a:ext cx="5588031" cy="5975582"/>
            <a:chOff x="7567300" y="1541100"/>
            <a:chExt cx="3167100" cy="3386750"/>
          </a:xfrm>
        </p:grpSpPr>
        <p:sp>
          <p:nvSpPr>
            <p:cNvPr id="1223" name="Google Shape;1223;p50">
              <a:extLst>
                <a:ext uri="{FF2B5EF4-FFF2-40B4-BE49-F238E27FC236}">
                  <a16:creationId xmlns:a16="http://schemas.microsoft.com/office/drawing/2014/main" id="{5451219A-2A54-1FC1-1668-8BD4B18DFA72}"/>
                </a:ext>
              </a:extLst>
            </p:cNvPr>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0">
              <a:extLst>
                <a:ext uri="{FF2B5EF4-FFF2-40B4-BE49-F238E27FC236}">
                  <a16:creationId xmlns:a16="http://schemas.microsoft.com/office/drawing/2014/main" id="{EDF93412-12F2-3A63-4A19-E9B648DD051D}"/>
                </a:ext>
              </a:extLst>
            </p:cNvPr>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0">
              <a:extLst>
                <a:ext uri="{FF2B5EF4-FFF2-40B4-BE49-F238E27FC236}">
                  <a16:creationId xmlns:a16="http://schemas.microsoft.com/office/drawing/2014/main" id="{D5C0A4C2-04E5-F46C-9B62-4E6D4FD7C014}"/>
                </a:ext>
              </a:extLst>
            </p:cNvPr>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0">
              <a:extLst>
                <a:ext uri="{FF2B5EF4-FFF2-40B4-BE49-F238E27FC236}">
                  <a16:creationId xmlns:a16="http://schemas.microsoft.com/office/drawing/2014/main" id="{D1958547-E1C1-90FB-34A5-6443CF135267}"/>
                </a:ext>
              </a:extLst>
            </p:cNvPr>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0">
              <a:extLst>
                <a:ext uri="{FF2B5EF4-FFF2-40B4-BE49-F238E27FC236}">
                  <a16:creationId xmlns:a16="http://schemas.microsoft.com/office/drawing/2014/main" id="{F2A80354-79A2-D59C-6FB8-49C4C701BA01}"/>
                </a:ext>
              </a:extLst>
            </p:cNvPr>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0">
              <a:extLst>
                <a:ext uri="{FF2B5EF4-FFF2-40B4-BE49-F238E27FC236}">
                  <a16:creationId xmlns:a16="http://schemas.microsoft.com/office/drawing/2014/main" id="{3BBE0FF4-0C65-65B9-97B6-B47CEFDC7541}"/>
                </a:ext>
              </a:extLst>
            </p:cNvPr>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0">
              <a:extLst>
                <a:ext uri="{FF2B5EF4-FFF2-40B4-BE49-F238E27FC236}">
                  <a16:creationId xmlns:a16="http://schemas.microsoft.com/office/drawing/2014/main" id="{A3C39E6E-2518-0F71-B95E-D1844FAC779A}"/>
                </a:ext>
              </a:extLst>
            </p:cNvPr>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0">
              <a:extLst>
                <a:ext uri="{FF2B5EF4-FFF2-40B4-BE49-F238E27FC236}">
                  <a16:creationId xmlns:a16="http://schemas.microsoft.com/office/drawing/2014/main" id="{19FF5BD2-1096-1429-5581-9D03B23551D6}"/>
                </a:ext>
              </a:extLst>
            </p:cNvPr>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0">
              <a:extLst>
                <a:ext uri="{FF2B5EF4-FFF2-40B4-BE49-F238E27FC236}">
                  <a16:creationId xmlns:a16="http://schemas.microsoft.com/office/drawing/2014/main" id="{2B3DEE5C-0F0D-67DE-8E37-62359F0AC811}"/>
                </a:ext>
              </a:extLst>
            </p:cNvPr>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0">
              <a:extLst>
                <a:ext uri="{FF2B5EF4-FFF2-40B4-BE49-F238E27FC236}">
                  <a16:creationId xmlns:a16="http://schemas.microsoft.com/office/drawing/2014/main" id="{12B82EAC-A63B-CF84-7652-DC942442A60A}"/>
                </a:ext>
              </a:extLst>
            </p:cNvPr>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0">
              <a:extLst>
                <a:ext uri="{FF2B5EF4-FFF2-40B4-BE49-F238E27FC236}">
                  <a16:creationId xmlns:a16="http://schemas.microsoft.com/office/drawing/2014/main" id="{0AB58755-9542-A26A-47D1-821DF06043A1}"/>
                </a:ext>
              </a:extLst>
            </p:cNvPr>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0">
              <a:extLst>
                <a:ext uri="{FF2B5EF4-FFF2-40B4-BE49-F238E27FC236}">
                  <a16:creationId xmlns:a16="http://schemas.microsoft.com/office/drawing/2014/main" id="{698A26AE-F885-7833-FAC9-9A9C09CE5043}"/>
                </a:ext>
              </a:extLst>
            </p:cNvPr>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0">
              <a:extLst>
                <a:ext uri="{FF2B5EF4-FFF2-40B4-BE49-F238E27FC236}">
                  <a16:creationId xmlns:a16="http://schemas.microsoft.com/office/drawing/2014/main" id="{A403FEF4-6AD7-620A-F994-8B62D0C84768}"/>
                </a:ext>
              </a:extLst>
            </p:cNvPr>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0">
              <a:extLst>
                <a:ext uri="{FF2B5EF4-FFF2-40B4-BE49-F238E27FC236}">
                  <a16:creationId xmlns:a16="http://schemas.microsoft.com/office/drawing/2014/main" id="{1D3C5190-2797-74CC-144E-80CEB06872D5}"/>
                </a:ext>
              </a:extLst>
            </p:cNvPr>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0">
              <a:extLst>
                <a:ext uri="{FF2B5EF4-FFF2-40B4-BE49-F238E27FC236}">
                  <a16:creationId xmlns:a16="http://schemas.microsoft.com/office/drawing/2014/main" id="{4643E2F3-0A50-B965-EF7D-74F75C6B2BF9}"/>
                </a:ext>
              </a:extLst>
            </p:cNvPr>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0">
              <a:extLst>
                <a:ext uri="{FF2B5EF4-FFF2-40B4-BE49-F238E27FC236}">
                  <a16:creationId xmlns:a16="http://schemas.microsoft.com/office/drawing/2014/main" id="{94F9A4E3-7B6B-F304-9489-4BE7CB2AC686}"/>
                </a:ext>
              </a:extLst>
            </p:cNvPr>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0">
              <a:extLst>
                <a:ext uri="{FF2B5EF4-FFF2-40B4-BE49-F238E27FC236}">
                  <a16:creationId xmlns:a16="http://schemas.microsoft.com/office/drawing/2014/main" id="{48282ED7-C346-D4BE-9F61-2CE03CEC1A33}"/>
                </a:ext>
              </a:extLst>
            </p:cNvPr>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0">
              <a:extLst>
                <a:ext uri="{FF2B5EF4-FFF2-40B4-BE49-F238E27FC236}">
                  <a16:creationId xmlns:a16="http://schemas.microsoft.com/office/drawing/2014/main" id="{7104D53E-6ED0-D354-0817-3B0FD08B6F2E}"/>
                </a:ext>
              </a:extLst>
            </p:cNvPr>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0">
              <a:extLst>
                <a:ext uri="{FF2B5EF4-FFF2-40B4-BE49-F238E27FC236}">
                  <a16:creationId xmlns:a16="http://schemas.microsoft.com/office/drawing/2014/main" id="{BB227359-B223-A142-AE11-9686990659EE}"/>
                </a:ext>
              </a:extLst>
            </p:cNvPr>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0">
              <a:extLst>
                <a:ext uri="{FF2B5EF4-FFF2-40B4-BE49-F238E27FC236}">
                  <a16:creationId xmlns:a16="http://schemas.microsoft.com/office/drawing/2014/main" id="{A7840218-869E-D7B6-B631-C9890D45B83E}"/>
                </a:ext>
              </a:extLst>
            </p:cNvPr>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50">
            <a:extLst>
              <a:ext uri="{FF2B5EF4-FFF2-40B4-BE49-F238E27FC236}">
                <a16:creationId xmlns:a16="http://schemas.microsoft.com/office/drawing/2014/main" id="{8C2E9D98-1AAB-4775-2FA6-18935D389CC8}"/>
              </a:ext>
            </a:extLst>
          </p:cNvPr>
          <p:cNvSpPr/>
          <p:nvPr/>
        </p:nvSpPr>
        <p:spPr>
          <a:xfrm>
            <a:off x="5582438" y="814850"/>
            <a:ext cx="707700" cy="707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0">
            <a:extLst>
              <a:ext uri="{FF2B5EF4-FFF2-40B4-BE49-F238E27FC236}">
                <a16:creationId xmlns:a16="http://schemas.microsoft.com/office/drawing/2014/main" id="{069D0D0D-92AC-2EF0-C8C0-5C48A09A71BE}"/>
              </a:ext>
            </a:extLst>
          </p:cNvPr>
          <p:cNvSpPr txBox="1">
            <a:spLocks noGrp="1"/>
          </p:cNvSpPr>
          <p:nvPr>
            <p:ph type="title"/>
          </p:nvPr>
        </p:nvSpPr>
        <p:spPr>
          <a:xfrm>
            <a:off x="3810519" y="1739332"/>
            <a:ext cx="4522906" cy="13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200" dirty="0">
                <a:solidFill>
                  <a:schemeClr val="dk1"/>
                </a:solidFill>
                <a:latin typeface="Nunito"/>
                <a:ea typeface="Nunito"/>
                <a:cs typeface="Nunito"/>
                <a:sym typeface="Nunito"/>
              </a:rPr>
              <a:t>La Fondation Marocaine pour la Promotion de l’enseignement Préscolaire </a:t>
            </a:r>
            <a:endParaRPr lang="en-US" sz="3200" dirty="0">
              <a:solidFill>
                <a:schemeClr val="dk1"/>
              </a:solidFill>
              <a:latin typeface="Nunito"/>
              <a:ea typeface="Nunito"/>
              <a:cs typeface="Nunito"/>
              <a:sym typeface="Nunito"/>
            </a:endParaRPr>
          </a:p>
        </p:txBody>
      </p:sp>
      <p:sp>
        <p:nvSpPr>
          <p:cNvPr id="1246" name="Google Shape;1246;p50">
            <a:extLst>
              <a:ext uri="{FF2B5EF4-FFF2-40B4-BE49-F238E27FC236}">
                <a16:creationId xmlns:a16="http://schemas.microsoft.com/office/drawing/2014/main" id="{532FE2E7-199E-39B5-0B02-C4FBBDAAE61F}"/>
              </a:ext>
            </a:extLst>
          </p:cNvPr>
          <p:cNvSpPr txBox="1">
            <a:spLocks noGrp="1"/>
          </p:cNvSpPr>
          <p:nvPr>
            <p:ph type="title" idx="2"/>
          </p:nvPr>
        </p:nvSpPr>
        <p:spPr>
          <a:xfrm>
            <a:off x="5584250" y="935588"/>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05</a:t>
            </a:r>
            <a:endParaRPr dirty="0">
              <a:solidFill>
                <a:schemeClr val="lt1"/>
              </a:solidFill>
            </a:endParaRPr>
          </a:p>
        </p:txBody>
      </p:sp>
      <p:grpSp>
        <p:nvGrpSpPr>
          <p:cNvPr id="1247" name="Google Shape;1247;p50">
            <a:extLst>
              <a:ext uri="{FF2B5EF4-FFF2-40B4-BE49-F238E27FC236}">
                <a16:creationId xmlns:a16="http://schemas.microsoft.com/office/drawing/2014/main" id="{7918B61F-3FF0-4F06-8692-A4D3750C7A60}"/>
              </a:ext>
            </a:extLst>
          </p:cNvPr>
          <p:cNvGrpSpPr/>
          <p:nvPr/>
        </p:nvGrpSpPr>
        <p:grpSpPr>
          <a:xfrm>
            <a:off x="-365541" y="942781"/>
            <a:ext cx="4142171" cy="3337526"/>
            <a:chOff x="-365541" y="942781"/>
            <a:chExt cx="4142171" cy="3337526"/>
          </a:xfrm>
        </p:grpSpPr>
        <p:sp>
          <p:nvSpPr>
            <p:cNvPr id="1248" name="Google Shape;1248;p50">
              <a:extLst>
                <a:ext uri="{FF2B5EF4-FFF2-40B4-BE49-F238E27FC236}">
                  <a16:creationId xmlns:a16="http://schemas.microsoft.com/office/drawing/2014/main" id="{E9607950-192E-BC65-7851-2C0BB520E1A1}"/>
                </a:ext>
              </a:extLst>
            </p:cNvPr>
            <p:cNvSpPr/>
            <p:nvPr/>
          </p:nvSpPr>
          <p:spPr>
            <a:xfrm rot="-664392">
              <a:off x="-81235" y="1302043"/>
              <a:ext cx="3636879" cy="2653713"/>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0">
              <a:extLst>
                <a:ext uri="{FF2B5EF4-FFF2-40B4-BE49-F238E27FC236}">
                  <a16:creationId xmlns:a16="http://schemas.microsoft.com/office/drawing/2014/main" id="{FE4B329D-F323-F0D2-13DC-30A5CB80746D}"/>
                </a:ext>
              </a:extLst>
            </p:cNvPr>
            <p:cNvSpPr/>
            <p:nvPr/>
          </p:nvSpPr>
          <p:spPr>
            <a:xfrm rot="-664392">
              <a:off x="-144556" y="1267333"/>
              <a:ext cx="3636879" cy="2653713"/>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0">
            <a:extLst>
              <a:ext uri="{FF2B5EF4-FFF2-40B4-BE49-F238E27FC236}">
                <a16:creationId xmlns:a16="http://schemas.microsoft.com/office/drawing/2014/main" id="{8598F559-8032-D47F-F99A-36828E57BA03}"/>
              </a:ext>
            </a:extLst>
          </p:cNvPr>
          <p:cNvGrpSpPr/>
          <p:nvPr/>
        </p:nvGrpSpPr>
        <p:grpSpPr>
          <a:xfrm>
            <a:off x="1980144" y="3472654"/>
            <a:ext cx="2018085" cy="2146811"/>
            <a:chOff x="2202650" y="2939175"/>
            <a:chExt cx="1146900" cy="1220125"/>
          </a:xfrm>
        </p:grpSpPr>
        <p:sp>
          <p:nvSpPr>
            <p:cNvPr id="1253" name="Google Shape;1253;p50">
              <a:extLst>
                <a:ext uri="{FF2B5EF4-FFF2-40B4-BE49-F238E27FC236}">
                  <a16:creationId xmlns:a16="http://schemas.microsoft.com/office/drawing/2014/main" id="{32748EDD-7DBD-BAFE-73D6-AB0FF91D1A3F}"/>
                </a:ext>
              </a:extLst>
            </p:cNvPr>
            <p:cNvSpPr/>
            <p:nvPr/>
          </p:nvSpPr>
          <p:spPr>
            <a:xfrm>
              <a:off x="2221400" y="3024300"/>
              <a:ext cx="1128150" cy="1135000"/>
            </a:xfrm>
            <a:custGeom>
              <a:avLst/>
              <a:gdLst/>
              <a:ahLst/>
              <a:cxnLst/>
              <a:rect l="l" t="t" r="r" b="b"/>
              <a:pathLst>
                <a:path w="45126" h="45400" extrusionOk="0">
                  <a:moveTo>
                    <a:pt x="1572" y="1"/>
                  </a:moveTo>
                  <a:lnTo>
                    <a:pt x="0" y="37506"/>
                  </a:lnTo>
                  <a:lnTo>
                    <a:pt x="6096" y="43816"/>
                  </a:lnTo>
                  <a:lnTo>
                    <a:pt x="43291" y="45399"/>
                  </a:lnTo>
                  <a:lnTo>
                    <a:pt x="45125" y="1835"/>
                  </a:lnTo>
                  <a:lnTo>
                    <a:pt x="157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a:extLst>
                <a:ext uri="{FF2B5EF4-FFF2-40B4-BE49-F238E27FC236}">
                  <a16:creationId xmlns:a16="http://schemas.microsoft.com/office/drawing/2014/main" id="{CBD40D6A-9F39-C17E-CFC4-CCE44C6E912A}"/>
                </a:ext>
              </a:extLst>
            </p:cNvPr>
            <p:cNvSpPr/>
            <p:nvPr/>
          </p:nvSpPr>
          <p:spPr>
            <a:xfrm>
              <a:off x="2202650" y="3005850"/>
              <a:ext cx="1128125" cy="1134700"/>
            </a:xfrm>
            <a:custGeom>
              <a:avLst/>
              <a:gdLst/>
              <a:ahLst/>
              <a:cxnLst/>
              <a:rect l="l" t="t" r="r" b="b"/>
              <a:pathLst>
                <a:path w="45125" h="45388" extrusionOk="0">
                  <a:moveTo>
                    <a:pt x="1584" y="1"/>
                  </a:moveTo>
                  <a:lnTo>
                    <a:pt x="0" y="37505"/>
                  </a:lnTo>
                  <a:lnTo>
                    <a:pt x="6108" y="43816"/>
                  </a:lnTo>
                  <a:lnTo>
                    <a:pt x="43291" y="45387"/>
                  </a:lnTo>
                  <a:lnTo>
                    <a:pt x="45125" y="1834"/>
                  </a:lnTo>
                  <a:lnTo>
                    <a:pt x="1584" y="1"/>
                  </a:lnTo>
                  <a:close/>
                </a:path>
              </a:pathLst>
            </a:custGeom>
            <a:solidFill>
              <a:srgbClr val="58C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0">
              <a:extLst>
                <a:ext uri="{FF2B5EF4-FFF2-40B4-BE49-F238E27FC236}">
                  <a16:creationId xmlns:a16="http://schemas.microsoft.com/office/drawing/2014/main" id="{14B731BF-F466-7961-C9F9-52B12A4A368B}"/>
                </a:ext>
              </a:extLst>
            </p:cNvPr>
            <p:cNvSpPr/>
            <p:nvPr/>
          </p:nvSpPr>
          <p:spPr>
            <a:xfrm>
              <a:off x="2202650" y="3943475"/>
              <a:ext cx="159275" cy="157775"/>
            </a:xfrm>
            <a:custGeom>
              <a:avLst/>
              <a:gdLst/>
              <a:ahLst/>
              <a:cxnLst/>
              <a:rect l="l" t="t" r="r" b="b"/>
              <a:pathLst>
                <a:path w="6371" h="6311" extrusionOk="0">
                  <a:moveTo>
                    <a:pt x="0" y="0"/>
                  </a:moveTo>
                  <a:lnTo>
                    <a:pt x="6108" y="6311"/>
                  </a:lnTo>
                  <a:lnTo>
                    <a:pt x="6370" y="262"/>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0">
              <a:extLst>
                <a:ext uri="{FF2B5EF4-FFF2-40B4-BE49-F238E27FC236}">
                  <a16:creationId xmlns:a16="http://schemas.microsoft.com/office/drawing/2014/main" id="{00B03861-4E12-6E00-1D82-03706E23FFCA}"/>
                </a:ext>
              </a:extLst>
            </p:cNvPr>
            <p:cNvSpPr/>
            <p:nvPr/>
          </p:nvSpPr>
          <p:spPr>
            <a:xfrm>
              <a:off x="2625319" y="2939175"/>
              <a:ext cx="551875" cy="187905"/>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BA9EC5">
                <a:alpha val="7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50">
            <a:extLst>
              <a:ext uri="{FF2B5EF4-FFF2-40B4-BE49-F238E27FC236}">
                <a16:creationId xmlns:a16="http://schemas.microsoft.com/office/drawing/2014/main" id="{854BBE9C-AEC2-B058-B7F7-45F31D9985EA}"/>
              </a:ext>
            </a:extLst>
          </p:cNvPr>
          <p:cNvGrpSpPr/>
          <p:nvPr/>
        </p:nvGrpSpPr>
        <p:grpSpPr>
          <a:xfrm>
            <a:off x="-274726" y="-1092950"/>
            <a:ext cx="1873462" cy="1784311"/>
            <a:chOff x="1938604" y="1358625"/>
            <a:chExt cx="1232946" cy="1174275"/>
          </a:xfrm>
        </p:grpSpPr>
        <p:sp>
          <p:nvSpPr>
            <p:cNvPr id="1258" name="Google Shape;1258;p50">
              <a:extLst>
                <a:ext uri="{FF2B5EF4-FFF2-40B4-BE49-F238E27FC236}">
                  <a16:creationId xmlns:a16="http://schemas.microsoft.com/office/drawing/2014/main" id="{80A1E97A-7CD2-8A9A-92F5-6A85E5639BDD}"/>
                </a:ext>
              </a:extLst>
            </p:cNvPr>
            <p:cNvSpPr/>
            <p:nvPr/>
          </p:nvSpPr>
          <p:spPr>
            <a:xfrm>
              <a:off x="2024050" y="1377375"/>
              <a:ext cx="1147500" cy="1155525"/>
            </a:xfrm>
            <a:custGeom>
              <a:avLst/>
              <a:gdLst/>
              <a:ahLst/>
              <a:cxnLst/>
              <a:rect l="l" t="t" r="r" b="b"/>
              <a:pathLst>
                <a:path w="45900" h="46221" extrusionOk="0">
                  <a:moveTo>
                    <a:pt x="43506" y="1"/>
                  </a:moveTo>
                  <a:lnTo>
                    <a:pt x="1" y="2704"/>
                  </a:lnTo>
                  <a:lnTo>
                    <a:pt x="2715" y="46221"/>
                  </a:lnTo>
                  <a:lnTo>
                    <a:pt x="41029" y="43828"/>
                  </a:lnTo>
                  <a:lnTo>
                    <a:pt x="45899" y="38303"/>
                  </a:lnTo>
                  <a:lnTo>
                    <a:pt x="43506"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0">
              <a:extLst>
                <a:ext uri="{FF2B5EF4-FFF2-40B4-BE49-F238E27FC236}">
                  <a16:creationId xmlns:a16="http://schemas.microsoft.com/office/drawing/2014/main" id="{D9496EE7-8C6E-BDD2-B3E1-FB1EB7B844CD}"/>
                </a:ext>
              </a:extLst>
            </p:cNvPr>
            <p:cNvSpPr/>
            <p:nvPr/>
          </p:nvSpPr>
          <p:spPr>
            <a:xfrm>
              <a:off x="2005600" y="1358625"/>
              <a:ext cx="1147475" cy="1155825"/>
            </a:xfrm>
            <a:custGeom>
              <a:avLst/>
              <a:gdLst/>
              <a:ahLst/>
              <a:cxnLst/>
              <a:rect l="l" t="t" r="r" b="b"/>
              <a:pathLst>
                <a:path w="45899" h="46233" extrusionOk="0">
                  <a:moveTo>
                    <a:pt x="43494" y="1"/>
                  </a:moveTo>
                  <a:lnTo>
                    <a:pt x="0" y="2715"/>
                  </a:lnTo>
                  <a:lnTo>
                    <a:pt x="2703" y="46233"/>
                  </a:lnTo>
                  <a:lnTo>
                    <a:pt x="41029" y="43828"/>
                  </a:lnTo>
                  <a:lnTo>
                    <a:pt x="45899" y="38315"/>
                  </a:lnTo>
                  <a:lnTo>
                    <a:pt x="43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a:extLst>
                <a:ext uri="{FF2B5EF4-FFF2-40B4-BE49-F238E27FC236}">
                  <a16:creationId xmlns:a16="http://schemas.microsoft.com/office/drawing/2014/main" id="{A25E4F8D-A2B5-2AD3-20F5-AE51FAB16CA0}"/>
                </a:ext>
              </a:extLst>
            </p:cNvPr>
            <p:cNvSpPr/>
            <p:nvPr/>
          </p:nvSpPr>
          <p:spPr>
            <a:xfrm>
              <a:off x="3022975" y="2316475"/>
              <a:ext cx="130100" cy="137850"/>
            </a:xfrm>
            <a:custGeom>
              <a:avLst/>
              <a:gdLst/>
              <a:ahLst/>
              <a:cxnLst/>
              <a:rect l="l" t="t" r="r" b="b"/>
              <a:pathLst>
                <a:path w="5204" h="5514" extrusionOk="0">
                  <a:moveTo>
                    <a:pt x="5204" y="1"/>
                  </a:moveTo>
                  <a:lnTo>
                    <a:pt x="1" y="322"/>
                  </a:lnTo>
                  <a:lnTo>
                    <a:pt x="334" y="5514"/>
                  </a:lnTo>
                  <a:lnTo>
                    <a:pt x="5204" y="1"/>
                  </a:lnTo>
                  <a:close/>
                </a:path>
              </a:pathLst>
            </a:custGeom>
            <a:solidFill>
              <a:srgbClr val="FF7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a:extLst>
                <a:ext uri="{FF2B5EF4-FFF2-40B4-BE49-F238E27FC236}">
                  <a16:creationId xmlns:a16="http://schemas.microsoft.com/office/drawing/2014/main" id="{FDB6C654-75A0-E49C-CF13-7B396FAAA0AE}"/>
                </a:ext>
              </a:extLst>
            </p:cNvPr>
            <p:cNvSpPr/>
            <p:nvPr/>
          </p:nvSpPr>
          <p:spPr>
            <a:xfrm>
              <a:off x="1938604" y="1600218"/>
              <a:ext cx="178901" cy="474175"/>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A building with a flag on the side&#10;&#10;Description automatically generated">
            <a:extLst>
              <a:ext uri="{FF2B5EF4-FFF2-40B4-BE49-F238E27FC236}">
                <a16:creationId xmlns:a16="http://schemas.microsoft.com/office/drawing/2014/main" id="{E1F25C25-0F51-208B-949C-0D7868AA6F90}"/>
              </a:ext>
            </a:extLst>
          </p:cNvPr>
          <p:cNvPicPr>
            <a:picLocks noChangeAspect="1"/>
          </p:cNvPicPr>
          <p:nvPr/>
        </p:nvPicPr>
        <p:blipFill>
          <a:blip r:embed="rId3"/>
          <a:stretch>
            <a:fillRect/>
          </a:stretch>
        </p:blipFill>
        <p:spPr>
          <a:xfrm rot="20882944">
            <a:off x="45416" y="1545573"/>
            <a:ext cx="3363251" cy="2039584"/>
          </a:xfrm>
          <a:prstGeom prst="rect">
            <a:avLst/>
          </a:prstGeom>
        </p:spPr>
      </p:pic>
      <p:sp>
        <p:nvSpPr>
          <p:cNvPr id="10" name="TextBox 9">
            <a:extLst>
              <a:ext uri="{FF2B5EF4-FFF2-40B4-BE49-F238E27FC236}">
                <a16:creationId xmlns:a16="http://schemas.microsoft.com/office/drawing/2014/main" id="{E73CCC70-5AD5-07FB-6F8F-657B267DD6F3}"/>
              </a:ext>
            </a:extLst>
          </p:cNvPr>
          <p:cNvSpPr txBox="1"/>
          <p:nvPr/>
        </p:nvSpPr>
        <p:spPr>
          <a:xfrm rot="236879">
            <a:off x="2263288" y="4230323"/>
            <a:ext cx="1433442" cy="707886"/>
          </a:xfrm>
          <a:prstGeom prst="rect">
            <a:avLst/>
          </a:prstGeom>
          <a:noFill/>
        </p:spPr>
        <p:txBody>
          <a:bodyPr wrap="square" rtlCol="0">
            <a:spAutoFit/>
          </a:bodyPr>
          <a:lstStyle/>
          <a:p>
            <a:r>
              <a:rPr lang="fr-FR" sz="4000" dirty="0">
                <a:latin typeface="Nunito" pitchFamily="2" charset="0"/>
              </a:rPr>
              <a:t>2009</a:t>
            </a:r>
          </a:p>
        </p:txBody>
      </p:sp>
      <p:sp>
        <p:nvSpPr>
          <p:cNvPr id="1251" name="Google Shape;1251;p50">
            <a:extLst>
              <a:ext uri="{FF2B5EF4-FFF2-40B4-BE49-F238E27FC236}">
                <a16:creationId xmlns:a16="http://schemas.microsoft.com/office/drawing/2014/main" id="{2D7BF3D7-7A0A-40BB-C944-2B3D1E1460A9}"/>
              </a:ext>
            </a:extLst>
          </p:cNvPr>
          <p:cNvSpPr/>
          <p:nvPr/>
        </p:nvSpPr>
        <p:spPr>
          <a:xfrm>
            <a:off x="664538" y="1214087"/>
            <a:ext cx="1485703" cy="376706"/>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3024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91">
          <a:extLst>
            <a:ext uri="{FF2B5EF4-FFF2-40B4-BE49-F238E27FC236}">
              <a16:creationId xmlns:a16="http://schemas.microsoft.com/office/drawing/2014/main" id="{EAFB9791-4193-86D7-69E5-02FD4F7E869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48CDEC3-6B2B-07FB-3F45-2E90357F081A}"/>
              </a:ext>
            </a:extLst>
          </p:cNvPr>
          <p:cNvPicPr>
            <a:picLocks noChangeAspect="1"/>
          </p:cNvPicPr>
          <p:nvPr/>
        </p:nvPicPr>
        <p:blipFill>
          <a:blip r:embed="rId3"/>
          <a:stretch>
            <a:fillRect/>
          </a:stretch>
        </p:blipFill>
        <p:spPr>
          <a:xfrm rot="1354432">
            <a:off x="7112236" y="116018"/>
            <a:ext cx="2293819" cy="2339543"/>
          </a:xfrm>
          <a:prstGeom prst="rect">
            <a:avLst/>
          </a:prstGeom>
        </p:spPr>
      </p:pic>
      <p:sp>
        <p:nvSpPr>
          <p:cNvPr id="1192" name="Google Shape;1192;p49">
            <a:extLst>
              <a:ext uri="{FF2B5EF4-FFF2-40B4-BE49-F238E27FC236}">
                <a16:creationId xmlns:a16="http://schemas.microsoft.com/office/drawing/2014/main" id="{AC3C0E6E-7955-6F57-426A-A384EC68B998}"/>
              </a:ext>
            </a:extLst>
          </p:cNvPr>
          <p:cNvSpPr/>
          <p:nvPr/>
        </p:nvSpPr>
        <p:spPr>
          <a:xfrm>
            <a:off x="2582700" y="2632213"/>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9">
            <a:extLst>
              <a:ext uri="{FF2B5EF4-FFF2-40B4-BE49-F238E27FC236}">
                <a16:creationId xmlns:a16="http://schemas.microsoft.com/office/drawing/2014/main" id="{3D4D501F-75FB-A914-9AC4-728BC734BD65}"/>
              </a:ext>
            </a:extLst>
          </p:cNvPr>
          <p:cNvSpPr/>
          <p:nvPr/>
        </p:nvSpPr>
        <p:spPr>
          <a:xfrm>
            <a:off x="2582700" y="3967350"/>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a:extLst>
              <a:ext uri="{FF2B5EF4-FFF2-40B4-BE49-F238E27FC236}">
                <a16:creationId xmlns:a16="http://schemas.microsoft.com/office/drawing/2014/main" id="{E55D164F-2B63-CB8D-A84C-238A90CB75DE}"/>
              </a:ext>
            </a:extLst>
          </p:cNvPr>
          <p:cNvSpPr/>
          <p:nvPr/>
        </p:nvSpPr>
        <p:spPr>
          <a:xfrm>
            <a:off x="540481" y="2262764"/>
            <a:ext cx="2093683" cy="1060800"/>
          </a:xfrm>
          <a:prstGeom prst="snip1Rect">
            <a:avLst>
              <a:gd name="adj" fmla="val 15014"/>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48">
            <a:extLst>
              <a:ext uri="{FF2B5EF4-FFF2-40B4-BE49-F238E27FC236}">
                <a16:creationId xmlns:a16="http://schemas.microsoft.com/office/drawing/2014/main" id="{C41C8E8C-C09D-3C9D-120B-7B2173E5681F}"/>
              </a:ext>
            </a:extLst>
          </p:cNvPr>
          <p:cNvGrpSpPr/>
          <p:nvPr/>
        </p:nvGrpSpPr>
        <p:grpSpPr>
          <a:xfrm>
            <a:off x="547202" y="2275808"/>
            <a:ext cx="2093786" cy="1060800"/>
            <a:chOff x="5179975" y="849938"/>
            <a:chExt cx="3027750" cy="1554000"/>
          </a:xfrm>
        </p:grpSpPr>
        <p:sp>
          <p:nvSpPr>
            <p:cNvPr id="1158" name="Google Shape;1158;p48">
              <a:extLst>
                <a:ext uri="{FF2B5EF4-FFF2-40B4-BE49-F238E27FC236}">
                  <a16:creationId xmlns:a16="http://schemas.microsoft.com/office/drawing/2014/main" id="{7E84CD98-F882-9864-0ACF-5866A7973761}"/>
                </a:ext>
              </a:extLst>
            </p:cNvPr>
            <p:cNvSpPr/>
            <p:nvPr/>
          </p:nvSpPr>
          <p:spPr>
            <a:xfrm>
              <a:off x="5179975" y="849938"/>
              <a:ext cx="3027600" cy="1554000"/>
            </a:xfrm>
            <a:prstGeom prst="snip1Rect">
              <a:avLst>
                <a:gd name="adj" fmla="val 150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8">
              <a:extLst>
                <a:ext uri="{FF2B5EF4-FFF2-40B4-BE49-F238E27FC236}">
                  <a16:creationId xmlns:a16="http://schemas.microsoft.com/office/drawing/2014/main" id="{30479D5E-AF97-582E-CE01-C3582B3A4B7F}"/>
                </a:ext>
              </a:extLst>
            </p:cNvPr>
            <p:cNvSpPr/>
            <p:nvPr/>
          </p:nvSpPr>
          <p:spPr>
            <a:xfrm>
              <a:off x="7981525" y="849950"/>
              <a:ext cx="226200" cy="226200"/>
            </a:xfrm>
            <a:prstGeom prst="rtTriangle">
              <a:avLst/>
            </a:pr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48">
            <a:extLst>
              <a:ext uri="{FF2B5EF4-FFF2-40B4-BE49-F238E27FC236}">
                <a16:creationId xmlns:a16="http://schemas.microsoft.com/office/drawing/2014/main" id="{DCD51AF8-D8D2-9FB1-091A-009695EA655C}"/>
              </a:ext>
            </a:extLst>
          </p:cNvPr>
          <p:cNvSpPr/>
          <p:nvPr/>
        </p:nvSpPr>
        <p:spPr>
          <a:xfrm>
            <a:off x="882031" y="2095093"/>
            <a:ext cx="1027411" cy="257149"/>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9">
            <a:extLst>
              <a:ext uri="{FF2B5EF4-FFF2-40B4-BE49-F238E27FC236}">
                <a16:creationId xmlns:a16="http://schemas.microsoft.com/office/drawing/2014/main" id="{BA2C0862-0DD6-AFCC-59DA-91B5D1F7A708}"/>
              </a:ext>
            </a:extLst>
          </p:cNvPr>
          <p:cNvSpPr/>
          <p:nvPr/>
        </p:nvSpPr>
        <p:spPr>
          <a:xfrm>
            <a:off x="6375600" y="2632213"/>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9">
            <a:extLst>
              <a:ext uri="{FF2B5EF4-FFF2-40B4-BE49-F238E27FC236}">
                <a16:creationId xmlns:a16="http://schemas.microsoft.com/office/drawing/2014/main" id="{DFDC37CD-5C01-2B31-D2BD-9363BDCD53E6}"/>
              </a:ext>
            </a:extLst>
          </p:cNvPr>
          <p:cNvSpPr/>
          <p:nvPr/>
        </p:nvSpPr>
        <p:spPr>
          <a:xfrm>
            <a:off x="6375600" y="3967350"/>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9">
            <a:extLst>
              <a:ext uri="{FF2B5EF4-FFF2-40B4-BE49-F238E27FC236}">
                <a16:creationId xmlns:a16="http://schemas.microsoft.com/office/drawing/2014/main" id="{F44288A0-C15F-D082-9396-4D87AF188448}"/>
              </a:ext>
            </a:extLst>
          </p:cNvPr>
          <p:cNvSpPr txBox="1">
            <a:spLocks noGrp="1"/>
          </p:cNvSpPr>
          <p:nvPr>
            <p:ph type="title"/>
          </p:nvPr>
        </p:nvSpPr>
        <p:spPr>
          <a:xfrm>
            <a:off x="713100" y="445025"/>
            <a:ext cx="3438000" cy="10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Infographique des objectifs et des mission</a:t>
            </a:r>
            <a:endParaRPr dirty="0"/>
          </a:p>
        </p:txBody>
      </p:sp>
      <p:sp>
        <p:nvSpPr>
          <p:cNvPr id="30" name="Google Shape;1156;p48">
            <a:extLst>
              <a:ext uri="{FF2B5EF4-FFF2-40B4-BE49-F238E27FC236}">
                <a16:creationId xmlns:a16="http://schemas.microsoft.com/office/drawing/2014/main" id="{3C6FBC90-DB3F-C49A-0119-8C37327E8A71}"/>
              </a:ext>
            </a:extLst>
          </p:cNvPr>
          <p:cNvSpPr/>
          <p:nvPr/>
        </p:nvSpPr>
        <p:spPr>
          <a:xfrm>
            <a:off x="529400" y="3607797"/>
            <a:ext cx="2093683" cy="1060800"/>
          </a:xfrm>
          <a:prstGeom prst="snip1Rect">
            <a:avLst>
              <a:gd name="adj" fmla="val 15014"/>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1157;p48">
            <a:extLst>
              <a:ext uri="{FF2B5EF4-FFF2-40B4-BE49-F238E27FC236}">
                <a16:creationId xmlns:a16="http://schemas.microsoft.com/office/drawing/2014/main" id="{318FF82C-4D58-C594-9958-D4C69D7A8689}"/>
              </a:ext>
            </a:extLst>
          </p:cNvPr>
          <p:cNvGrpSpPr/>
          <p:nvPr/>
        </p:nvGrpSpPr>
        <p:grpSpPr>
          <a:xfrm>
            <a:off x="568875" y="3573196"/>
            <a:ext cx="2093786" cy="1060800"/>
            <a:chOff x="5179975" y="849938"/>
            <a:chExt cx="3027750" cy="1554000"/>
          </a:xfrm>
        </p:grpSpPr>
        <p:sp>
          <p:nvSpPr>
            <p:cNvPr id="32" name="Google Shape;1158;p48">
              <a:extLst>
                <a:ext uri="{FF2B5EF4-FFF2-40B4-BE49-F238E27FC236}">
                  <a16:creationId xmlns:a16="http://schemas.microsoft.com/office/drawing/2014/main" id="{91BFCC89-1B6B-6B7D-EC99-049C7243322D}"/>
                </a:ext>
              </a:extLst>
            </p:cNvPr>
            <p:cNvSpPr/>
            <p:nvPr/>
          </p:nvSpPr>
          <p:spPr>
            <a:xfrm>
              <a:off x="5179975" y="849938"/>
              <a:ext cx="3027600" cy="1554000"/>
            </a:xfrm>
            <a:prstGeom prst="snip1Rect">
              <a:avLst>
                <a:gd name="adj" fmla="val 150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9;p48">
              <a:extLst>
                <a:ext uri="{FF2B5EF4-FFF2-40B4-BE49-F238E27FC236}">
                  <a16:creationId xmlns:a16="http://schemas.microsoft.com/office/drawing/2014/main" id="{453992A0-181C-669C-4BCB-D276F08131A3}"/>
                </a:ext>
              </a:extLst>
            </p:cNvPr>
            <p:cNvSpPr/>
            <p:nvPr/>
          </p:nvSpPr>
          <p:spPr>
            <a:xfrm>
              <a:off x="7981525" y="849950"/>
              <a:ext cx="226200" cy="226200"/>
            </a:xfrm>
            <a:prstGeom prst="rtTriangle">
              <a:avLst/>
            </a:pr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1160;p48">
            <a:extLst>
              <a:ext uri="{FF2B5EF4-FFF2-40B4-BE49-F238E27FC236}">
                <a16:creationId xmlns:a16="http://schemas.microsoft.com/office/drawing/2014/main" id="{0842C18E-6651-1FAD-167B-4751928CED9C}"/>
              </a:ext>
            </a:extLst>
          </p:cNvPr>
          <p:cNvSpPr/>
          <p:nvPr/>
        </p:nvSpPr>
        <p:spPr>
          <a:xfrm>
            <a:off x="870950" y="3440126"/>
            <a:ext cx="1027411" cy="257149"/>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56;p48">
            <a:extLst>
              <a:ext uri="{FF2B5EF4-FFF2-40B4-BE49-F238E27FC236}">
                <a16:creationId xmlns:a16="http://schemas.microsoft.com/office/drawing/2014/main" id="{C689177E-E4F5-25CA-AF4C-7621DBC78A12}"/>
              </a:ext>
            </a:extLst>
          </p:cNvPr>
          <p:cNvSpPr/>
          <p:nvPr/>
        </p:nvSpPr>
        <p:spPr>
          <a:xfrm>
            <a:off x="6388345" y="2349117"/>
            <a:ext cx="2093683" cy="1060800"/>
          </a:xfrm>
          <a:prstGeom prst="snip1Rect">
            <a:avLst>
              <a:gd name="adj" fmla="val 15014"/>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1157;p48">
            <a:extLst>
              <a:ext uri="{FF2B5EF4-FFF2-40B4-BE49-F238E27FC236}">
                <a16:creationId xmlns:a16="http://schemas.microsoft.com/office/drawing/2014/main" id="{B3B96996-3C29-ADBC-EE18-3CED83DA36C5}"/>
              </a:ext>
            </a:extLst>
          </p:cNvPr>
          <p:cNvGrpSpPr/>
          <p:nvPr/>
        </p:nvGrpSpPr>
        <p:grpSpPr>
          <a:xfrm>
            <a:off x="6427820" y="2314516"/>
            <a:ext cx="2093786" cy="1060800"/>
            <a:chOff x="5179975" y="849938"/>
            <a:chExt cx="3027750" cy="1554000"/>
          </a:xfrm>
        </p:grpSpPr>
        <p:sp>
          <p:nvSpPr>
            <p:cNvPr id="37" name="Google Shape;1158;p48">
              <a:extLst>
                <a:ext uri="{FF2B5EF4-FFF2-40B4-BE49-F238E27FC236}">
                  <a16:creationId xmlns:a16="http://schemas.microsoft.com/office/drawing/2014/main" id="{84474BEE-DB99-3495-2D11-627B32AD64A6}"/>
                </a:ext>
              </a:extLst>
            </p:cNvPr>
            <p:cNvSpPr/>
            <p:nvPr/>
          </p:nvSpPr>
          <p:spPr>
            <a:xfrm>
              <a:off x="5179975" y="849938"/>
              <a:ext cx="3027600" cy="1554000"/>
            </a:xfrm>
            <a:prstGeom prst="snip1Rect">
              <a:avLst>
                <a:gd name="adj" fmla="val 150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9;p48">
              <a:extLst>
                <a:ext uri="{FF2B5EF4-FFF2-40B4-BE49-F238E27FC236}">
                  <a16:creationId xmlns:a16="http://schemas.microsoft.com/office/drawing/2014/main" id="{3B60B653-B4CE-CB57-8AD4-B4C9B535CC27}"/>
                </a:ext>
              </a:extLst>
            </p:cNvPr>
            <p:cNvSpPr/>
            <p:nvPr/>
          </p:nvSpPr>
          <p:spPr>
            <a:xfrm>
              <a:off x="7981525" y="849950"/>
              <a:ext cx="226200" cy="226200"/>
            </a:xfrm>
            <a:prstGeom prst="rtTriangle">
              <a:avLst/>
            </a:pr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160;p48">
            <a:extLst>
              <a:ext uri="{FF2B5EF4-FFF2-40B4-BE49-F238E27FC236}">
                <a16:creationId xmlns:a16="http://schemas.microsoft.com/office/drawing/2014/main" id="{179E9702-72C8-A22B-E453-CB3A80CA65BE}"/>
              </a:ext>
            </a:extLst>
          </p:cNvPr>
          <p:cNvSpPr/>
          <p:nvPr/>
        </p:nvSpPr>
        <p:spPr>
          <a:xfrm>
            <a:off x="6729895" y="2181446"/>
            <a:ext cx="1027411" cy="257149"/>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9">
            <a:extLst>
              <a:ext uri="{FF2B5EF4-FFF2-40B4-BE49-F238E27FC236}">
                <a16:creationId xmlns:a16="http://schemas.microsoft.com/office/drawing/2014/main" id="{7D7BD5A1-505E-661E-F8D8-BC131F7D6644}"/>
              </a:ext>
            </a:extLst>
          </p:cNvPr>
          <p:cNvSpPr txBox="1">
            <a:spLocks noGrp="1"/>
          </p:cNvSpPr>
          <p:nvPr>
            <p:ph type="subTitle" idx="4294967295"/>
          </p:nvPr>
        </p:nvSpPr>
        <p:spPr>
          <a:xfrm>
            <a:off x="497514" y="2370280"/>
            <a:ext cx="2316157" cy="1060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b="1" dirty="0"/>
              <a:t>Sensibiliser à l'importance de l'éducation préscolaire.</a:t>
            </a:r>
            <a:endParaRPr lang="en-US" b="1" dirty="0"/>
          </a:p>
        </p:txBody>
      </p:sp>
      <p:sp>
        <p:nvSpPr>
          <p:cNvPr id="1200" name="Google Shape;1200;p49">
            <a:extLst>
              <a:ext uri="{FF2B5EF4-FFF2-40B4-BE49-F238E27FC236}">
                <a16:creationId xmlns:a16="http://schemas.microsoft.com/office/drawing/2014/main" id="{81C2B422-E4B5-5EF8-66F6-EEC7230D6B41}"/>
              </a:ext>
            </a:extLst>
          </p:cNvPr>
          <p:cNvSpPr txBox="1">
            <a:spLocks noGrp="1"/>
          </p:cNvSpPr>
          <p:nvPr>
            <p:ph type="subTitle" idx="4294967295"/>
          </p:nvPr>
        </p:nvSpPr>
        <p:spPr>
          <a:xfrm>
            <a:off x="617099" y="3695851"/>
            <a:ext cx="2311892" cy="630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sz="1600" b="1" dirty="0"/>
              <a:t>Renforcer les capacités des enseignants.</a:t>
            </a:r>
            <a:endParaRPr lang="en-US" sz="1600" b="1" dirty="0"/>
          </a:p>
        </p:txBody>
      </p:sp>
      <p:sp>
        <p:nvSpPr>
          <p:cNvPr id="1202" name="Google Shape;1202;p49">
            <a:extLst>
              <a:ext uri="{FF2B5EF4-FFF2-40B4-BE49-F238E27FC236}">
                <a16:creationId xmlns:a16="http://schemas.microsoft.com/office/drawing/2014/main" id="{E298E4D5-6745-6439-9FF0-EA9332391F05}"/>
              </a:ext>
            </a:extLst>
          </p:cNvPr>
          <p:cNvSpPr txBox="1">
            <a:spLocks noGrp="1"/>
          </p:cNvSpPr>
          <p:nvPr>
            <p:ph type="subTitle" idx="4294967295"/>
          </p:nvPr>
        </p:nvSpPr>
        <p:spPr>
          <a:xfrm>
            <a:off x="6488179" y="2375129"/>
            <a:ext cx="1965900" cy="630900"/>
          </a:xfrm>
          <a:prstGeom prst="rect">
            <a:avLst/>
          </a:prstGeom>
        </p:spPr>
        <p:txBody>
          <a:bodyPr spcFirstLastPara="1" wrap="square" lIns="91425" tIns="91425" rIns="91425" bIns="91425" anchor="t" anchorCtr="0">
            <a:noAutofit/>
          </a:bodyPr>
          <a:lstStyle/>
          <a:p>
            <a:pPr marL="0" indent="0">
              <a:buNone/>
            </a:pPr>
            <a:r>
              <a:rPr lang="fr-FR" b="1" dirty="0"/>
              <a:t>Améliorer les infrastructures des établissements préscolaires..</a:t>
            </a:r>
            <a:endParaRPr lang="en-US" b="1" dirty="0"/>
          </a:p>
        </p:txBody>
      </p:sp>
      <p:grpSp>
        <p:nvGrpSpPr>
          <p:cNvPr id="1205" name="Google Shape;1205;p49">
            <a:extLst>
              <a:ext uri="{FF2B5EF4-FFF2-40B4-BE49-F238E27FC236}">
                <a16:creationId xmlns:a16="http://schemas.microsoft.com/office/drawing/2014/main" id="{FDF56FFF-47AF-439C-D9D7-F041D4539E2F}"/>
              </a:ext>
            </a:extLst>
          </p:cNvPr>
          <p:cNvGrpSpPr/>
          <p:nvPr/>
        </p:nvGrpSpPr>
        <p:grpSpPr>
          <a:xfrm>
            <a:off x="3678227" y="2499080"/>
            <a:ext cx="1784244" cy="1783819"/>
            <a:chOff x="5448300" y="1526500"/>
            <a:chExt cx="1154925" cy="1154650"/>
          </a:xfrm>
        </p:grpSpPr>
        <p:sp>
          <p:nvSpPr>
            <p:cNvPr id="1206" name="Google Shape;1206;p49">
              <a:extLst>
                <a:ext uri="{FF2B5EF4-FFF2-40B4-BE49-F238E27FC236}">
                  <a16:creationId xmlns:a16="http://schemas.microsoft.com/office/drawing/2014/main" id="{9F330D85-9D24-A6B0-7E22-F77F07728322}"/>
                </a:ext>
              </a:extLst>
            </p:cNvPr>
            <p:cNvSpPr/>
            <p:nvPr/>
          </p:nvSpPr>
          <p:spPr>
            <a:xfrm>
              <a:off x="5466750" y="1544975"/>
              <a:ext cx="1136475" cy="1136175"/>
            </a:xfrm>
            <a:custGeom>
              <a:avLst/>
              <a:gdLst/>
              <a:ahLst/>
              <a:cxnLst/>
              <a:rect l="l" t="t" r="r" b="b"/>
              <a:pathLst>
                <a:path w="45459" h="45447" extrusionOk="0">
                  <a:moveTo>
                    <a:pt x="4132" y="11370"/>
                  </a:moveTo>
                  <a:cubicBezTo>
                    <a:pt x="4882" y="11370"/>
                    <a:pt x="5501" y="11990"/>
                    <a:pt x="5501" y="12740"/>
                  </a:cubicBezTo>
                  <a:cubicBezTo>
                    <a:pt x="5501" y="13502"/>
                    <a:pt x="4882" y="14109"/>
                    <a:pt x="4132" y="14109"/>
                  </a:cubicBezTo>
                  <a:cubicBezTo>
                    <a:pt x="3370" y="14109"/>
                    <a:pt x="2762" y="13502"/>
                    <a:pt x="2762" y="12740"/>
                  </a:cubicBezTo>
                  <a:cubicBezTo>
                    <a:pt x="2762" y="11990"/>
                    <a:pt x="3370" y="11370"/>
                    <a:pt x="4132" y="11370"/>
                  </a:cubicBezTo>
                  <a:close/>
                  <a:moveTo>
                    <a:pt x="3334" y="29563"/>
                  </a:moveTo>
                  <a:cubicBezTo>
                    <a:pt x="4084" y="29563"/>
                    <a:pt x="4703" y="30170"/>
                    <a:pt x="4703" y="30932"/>
                  </a:cubicBezTo>
                  <a:cubicBezTo>
                    <a:pt x="4703" y="31694"/>
                    <a:pt x="4096" y="32302"/>
                    <a:pt x="3334" y="32302"/>
                  </a:cubicBezTo>
                  <a:cubicBezTo>
                    <a:pt x="2584" y="32302"/>
                    <a:pt x="1965" y="31694"/>
                    <a:pt x="1965" y="30932"/>
                  </a:cubicBezTo>
                  <a:cubicBezTo>
                    <a:pt x="1965" y="30170"/>
                    <a:pt x="2584" y="29563"/>
                    <a:pt x="3334" y="29563"/>
                  </a:cubicBezTo>
                  <a:close/>
                  <a:moveTo>
                    <a:pt x="1893" y="0"/>
                  </a:moveTo>
                  <a:lnTo>
                    <a:pt x="0" y="43565"/>
                  </a:lnTo>
                  <a:lnTo>
                    <a:pt x="43565" y="45446"/>
                  </a:lnTo>
                  <a:lnTo>
                    <a:pt x="45458" y="1893"/>
                  </a:lnTo>
                  <a:lnTo>
                    <a:pt x="1893" y="0"/>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a:extLst>
                <a:ext uri="{FF2B5EF4-FFF2-40B4-BE49-F238E27FC236}">
                  <a16:creationId xmlns:a16="http://schemas.microsoft.com/office/drawing/2014/main" id="{7EB746EC-BF5C-E317-42BC-935A9277F985}"/>
                </a:ext>
              </a:extLst>
            </p:cNvPr>
            <p:cNvSpPr/>
            <p:nvPr/>
          </p:nvSpPr>
          <p:spPr>
            <a:xfrm>
              <a:off x="5448300" y="1526500"/>
              <a:ext cx="1136175" cy="1135875"/>
            </a:xfrm>
            <a:custGeom>
              <a:avLst/>
              <a:gdLst/>
              <a:ahLst/>
              <a:cxnLst/>
              <a:rect l="l" t="t" r="r" b="b"/>
              <a:pathLst>
                <a:path w="45447" h="45435" extrusionOk="0">
                  <a:moveTo>
                    <a:pt x="4120" y="11371"/>
                  </a:moveTo>
                  <a:cubicBezTo>
                    <a:pt x="4882" y="11371"/>
                    <a:pt x="5489" y="11978"/>
                    <a:pt x="5489" y="12740"/>
                  </a:cubicBezTo>
                  <a:cubicBezTo>
                    <a:pt x="5489" y="13502"/>
                    <a:pt x="4882" y="14110"/>
                    <a:pt x="4120" y="14110"/>
                  </a:cubicBezTo>
                  <a:cubicBezTo>
                    <a:pt x="3358" y="14110"/>
                    <a:pt x="2750" y="13491"/>
                    <a:pt x="2750" y="12740"/>
                  </a:cubicBezTo>
                  <a:cubicBezTo>
                    <a:pt x="2750" y="11978"/>
                    <a:pt x="3358" y="11371"/>
                    <a:pt x="4120" y="11371"/>
                  </a:cubicBezTo>
                  <a:close/>
                  <a:moveTo>
                    <a:pt x="3334" y="29552"/>
                  </a:moveTo>
                  <a:cubicBezTo>
                    <a:pt x="4072" y="29552"/>
                    <a:pt x="4703" y="30171"/>
                    <a:pt x="4703" y="30921"/>
                  </a:cubicBezTo>
                  <a:cubicBezTo>
                    <a:pt x="4703" y="31683"/>
                    <a:pt x="4096" y="32291"/>
                    <a:pt x="3334" y="32291"/>
                  </a:cubicBezTo>
                  <a:cubicBezTo>
                    <a:pt x="2572" y="32291"/>
                    <a:pt x="1965" y="31683"/>
                    <a:pt x="1965" y="30921"/>
                  </a:cubicBezTo>
                  <a:cubicBezTo>
                    <a:pt x="1965" y="30171"/>
                    <a:pt x="2572" y="29552"/>
                    <a:pt x="3334" y="29552"/>
                  </a:cubicBezTo>
                  <a:close/>
                  <a:moveTo>
                    <a:pt x="1893" y="1"/>
                  </a:moveTo>
                  <a:lnTo>
                    <a:pt x="0" y="43566"/>
                  </a:lnTo>
                  <a:lnTo>
                    <a:pt x="43565" y="45435"/>
                  </a:lnTo>
                  <a:lnTo>
                    <a:pt x="45446" y="1882"/>
                  </a:lnTo>
                  <a:lnTo>
                    <a:pt x="18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a:extLst>
                <a:ext uri="{FF2B5EF4-FFF2-40B4-BE49-F238E27FC236}">
                  <a16:creationId xmlns:a16="http://schemas.microsoft.com/office/drawing/2014/main" id="{4B663709-9291-08F3-4994-20C7AF4B096B}"/>
                </a:ext>
              </a:extLst>
            </p:cNvPr>
            <p:cNvSpPr/>
            <p:nvPr/>
          </p:nvSpPr>
          <p:spPr>
            <a:xfrm>
              <a:off x="5448300" y="1526800"/>
              <a:ext cx="185750" cy="1094800"/>
            </a:xfrm>
            <a:custGeom>
              <a:avLst/>
              <a:gdLst/>
              <a:ahLst/>
              <a:cxnLst/>
              <a:rect l="l" t="t" r="r" b="b"/>
              <a:pathLst>
                <a:path w="7430" h="43792" extrusionOk="0">
                  <a:moveTo>
                    <a:pt x="4120" y="11359"/>
                  </a:moveTo>
                  <a:cubicBezTo>
                    <a:pt x="4882" y="11359"/>
                    <a:pt x="5489" y="11966"/>
                    <a:pt x="5489" y="12728"/>
                  </a:cubicBezTo>
                  <a:cubicBezTo>
                    <a:pt x="5489" y="13490"/>
                    <a:pt x="4882" y="14098"/>
                    <a:pt x="4120" y="14098"/>
                  </a:cubicBezTo>
                  <a:cubicBezTo>
                    <a:pt x="3358" y="14098"/>
                    <a:pt x="2750" y="13479"/>
                    <a:pt x="2750" y="12728"/>
                  </a:cubicBezTo>
                  <a:cubicBezTo>
                    <a:pt x="2750" y="11966"/>
                    <a:pt x="3358" y="11359"/>
                    <a:pt x="4120" y="11359"/>
                  </a:cubicBezTo>
                  <a:close/>
                  <a:moveTo>
                    <a:pt x="3334" y="29540"/>
                  </a:moveTo>
                  <a:cubicBezTo>
                    <a:pt x="4072" y="29540"/>
                    <a:pt x="4703" y="30159"/>
                    <a:pt x="4703" y="30909"/>
                  </a:cubicBezTo>
                  <a:cubicBezTo>
                    <a:pt x="4703" y="31671"/>
                    <a:pt x="4096" y="32279"/>
                    <a:pt x="3334" y="32279"/>
                  </a:cubicBezTo>
                  <a:cubicBezTo>
                    <a:pt x="2572" y="32279"/>
                    <a:pt x="1965" y="31671"/>
                    <a:pt x="1965" y="30909"/>
                  </a:cubicBezTo>
                  <a:cubicBezTo>
                    <a:pt x="1965" y="30159"/>
                    <a:pt x="2572" y="29540"/>
                    <a:pt x="3334" y="29540"/>
                  </a:cubicBezTo>
                  <a:close/>
                  <a:moveTo>
                    <a:pt x="1893" y="1"/>
                  </a:moveTo>
                  <a:lnTo>
                    <a:pt x="0" y="43554"/>
                  </a:lnTo>
                  <a:lnTo>
                    <a:pt x="5536" y="43792"/>
                  </a:lnTo>
                  <a:lnTo>
                    <a:pt x="7430" y="239"/>
                  </a:lnTo>
                  <a:lnTo>
                    <a:pt x="1893" y="1"/>
                  </a:lnTo>
                  <a:close/>
                </a:path>
              </a:pathLst>
            </a:custGeom>
            <a:solidFill>
              <a:srgbClr val="AD91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49">
            <a:extLst>
              <a:ext uri="{FF2B5EF4-FFF2-40B4-BE49-F238E27FC236}">
                <a16:creationId xmlns:a16="http://schemas.microsoft.com/office/drawing/2014/main" id="{A435F9E2-D926-E4D8-8A60-933DB478A588}"/>
              </a:ext>
            </a:extLst>
          </p:cNvPr>
          <p:cNvGrpSpPr/>
          <p:nvPr/>
        </p:nvGrpSpPr>
        <p:grpSpPr>
          <a:xfrm>
            <a:off x="4289767" y="2978788"/>
            <a:ext cx="561174" cy="720501"/>
            <a:chOff x="3438380" y="2104986"/>
            <a:chExt cx="324247" cy="416282"/>
          </a:xfrm>
        </p:grpSpPr>
        <p:sp>
          <p:nvSpPr>
            <p:cNvPr id="1210" name="Google Shape;1210;p49">
              <a:extLst>
                <a:ext uri="{FF2B5EF4-FFF2-40B4-BE49-F238E27FC236}">
                  <a16:creationId xmlns:a16="http://schemas.microsoft.com/office/drawing/2014/main" id="{2186E830-FA9D-B98A-5926-9345C9351880}"/>
                </a:ext>
              </a:extLst>
            </p:cNvPr>
            <p:cNvSpPr/>
            <p:nvPr/>
          </p:nvSpPr>
          <p:spPr>
            <a:xfrm>
              <a:off x="3438380" y="2104986"/>
              <a:ext cx="324247" cy="416282"/>
            </a:xfrm>
            <a:custGeom>
              <a:avLst/>
              <a:gdLst/>
              <a:ahLst/>
              <a:cxnLst/>
              <a:rect l="l" t="t" r="r" b="b"/>
              <a:pathLst>
                <a:path w="11538" h="14813" extrusionOk="0">
                  <a:moveTo>
                    <a:pt x="1858" y="1727"/>
                  </a:moveTo>
                  <a:lnTo>
                    <a:pt x="1858" y="3037"/>
                  </a:lnTo>
                  <a:cubicBezTo>
                    <a:pt x="1858" y="3489"/>
                    <a:pt x="1929" y="3918"/>
                    <a:pt x="2084" y="4335"/>
                  </a:cubicBezTo>
                  <a:lnTo>
                    <a:pt x="1906" y="4335"/>
                  </a:lnTo>
                  <a:cubicBezTo>
                    <a:pt x="1453" y="4335"/>
                    <a:pt x="1382" y="4204"/>
                    <a:pt x="1346" y="4132"/>
                  </a:cubicBezTo>
                  <a:cubicBezTo>
                    <a:pt x="1251" y="3942"/>
                    <a:pt x="1239" y="3561"/>
                    <a:pt x="1215" y="3132"/>
                  </a:cubicBezTo>
                  <a:cubicBezTo>
                    <a:pt x="1191" y="2727"/>
                    <a:pt x="1179" y="2251"/>
                    <a:pt x="1084" y="1727"/>
                  </a:cubicBezTo>
                  <a:close/>
                  <a:moveTo>
                    <a:pt x="10442" y="1727"/>
                  </a:moveTo>
                  <a:cubicBezTo>
                    <a:pt x="10359" y="2239"/>
                    <a:pt x="10347" y="2692"/>
                    <a:pt x="10335" y="3085"/>
                  </a:cubicBezTo>
                  <a:cubicBezTo>
                    <a:pt x="10311" y="3525"/>
                    <a:pt x="10300" y="3918"/>
                    <a:pt x="10192" y="4120"/>
                  </a:cubicBezTo>
                  <a:cubicBezTo>
                    <a:pt x="10157" y="4192"/>
                    <a:pt x="10085" y="4335"/>
                    <a:pt x="9621" y="4335"/>
                  </a:cubicBezTo>
                  <a:lnTo>
                    <a:pt x="9454" y="4335"/>
                  </a:lnTo>
                  <a:cubicBezTo>
                    <a:pt x="9597" y="3918"/>
                    <a:pt x="9669" y="3477"/>
                    <a:pt x="9669" y="3037"/>
                  </a:cubicBezTo>
                  <a:lnTo>
                    <a:pt x="9669" y="1727"/>
                  </a:lnTo>
                  <a:close/>
                  <a:moveTo>
                    <a:pt x="8799" y="858"/>
                  </a:moveTo>
                  <a:lnTo>
                    <a:pt x="8799" y="3037"/>
                  </a:lnTo>
                  <a:cubicBezTo>
                    <a:pt x="8799" y="4097"/>
                    <a:pt x="8264" y="5061"/>
                    <a:pt x="7359" y="5621"/>
                  </a:cubicBezTo>
                  <a:cubicBezTo>
                    <a:pt x="6656" y="6061"/>
                    <a:pt x="6204" y="6871"/>
                    <a:pt x="6204" y="7692"/>
                  </a:cubicBezTo>
                  <a:cubicBezTo>
                    <a:pt x="6204" y="8073"/>
                    <a:pt x="6311" y="8430"/>
                    <a:pt x="6501" y="8740"/>
                  </a:cubicBezTo>
                  <a:lnTo>
                    <a:pt x="5013" y="8740"/>
                  </a:lnTo>
                  <a:cubicBezTo>
                    <a:pt x="5204" y="8442"/>
                    <a:pt x="5311" y="8085"/>
                    <a:pt x="5323" y="7704"/>
                  </a:cubicBezTo>
                  <a:cubicBezTo>
                    <a:pt x="5323" y="6871"/>
                    <a:pt x="4870" y="6049"/>
                    <a:pt x="4168" y="5621"/>
                  </a:cubicBezTo>
                  <a:cubicBezTo>
                    <a:pt x="3263" y="5061"/>
                    <a:pt x="2727" y="4097"/>
                    <a:pt x="2727" y="3037"/>
                  </a:cubicBezTo>
                  <a:lnTo>
                    <a:pt x="2727" y="858"/>
                  </a:lnTo>
                  <a:close/>
                  <a:moveTo>
                    <a:pt x="7930" y="9609"/>
                  </a:moveTo>
                  <a:lnTo>
                    <a:pt x="7930" y="10466"/>
                  </a:lnTo>
                  <a:lnTo>
                    <a:pt x="3596" y="10466"/>
                  </a:lnTo>
                  <a:lnTo>
                    <a:pt x="3596" y="9609"/>
                  </a:lnTo>
                  <a:close/>
                  <a:moveTo>
                    <a:pt x="8799" y="11336"/>
                  </a:moveTo>
                  <a:lnTo>
                    <a:pt x="8799" y="13943"/>
                  </a:lnTo>
                  <a:lnTo>
                    <a:pt x="2727" y="13943"/>
                  </a:lnTo>
                  <a:lnTo>
                    <a:pt x="2727" y="11336"/>
                  </a:lnTo>
                  <a:close/>
                  <a:moveTo>
                    <a:pt x="1858" y="1"/>
                  </a:moveTo>
                  <a:lnTo>
                    <a:pt x="1858" y="858"/>
                  </a:lnTo>
                  <a:lnTo>
                    <a:pt x="1" y="858"/>
                  </a:lnTo>
                  <a:lnTo>
                    <a:pt x="132" y="1406"/>
                  </a:lnTo>
                  <a:cubicBezTo>
                    <a:pt x="298" y="2061"/>
                    <a:pt x="322" y="2656"/>
                    <a:pt x="346" y="3168"/>
                  </a:cubicBezTo>
                  <a:cubicBezTo>
                    <a:pt x="370" y="3704"/>
                    <a:pt x="394" y="4168"/>
                    <a:pt x="584" y="4537"/>
                  </a:cubicBezTo>
                  <a:cubicBezTo>
                    <a:pt x="810" y="4990"/>
                    <a:pt x="1251" y="5204"/>
                    <a:pt x="1906" y="5204"/>
                  </a:cubicBezTo>
                  <a:lnTo>
                    <a:pt x="2513" y="5204"/>
                  </a:lnTo>
                  <a:cubicBezTo>
                    <a:pt x="2822" y="5656"/>
                    <a:pt x="3215" y="6049"/>
                    <a:pt x="3703" y="6359"/>
                  </a:cubicBezTo>
                  <a:cubicBezTo>
                    <a:pt x="4156" y="6633"/>
                    <a:pt x="4454" y="7168"/>
                    <a:pt x="4454" y="7692"/>
                  </a:cubicBezTo>
                  <a:lnTo>
                    <a:pt x="4454" y="7704"/>
                  </a:lnTo>
                  <a:cubicBezTo>
                    <a:pt x="4442" y="8276"/>
                    <a:pt x="3977" y="8740"/>
                    <a:pt x="3418" y="8740"/>
                  </a:cubicBezTo>
                  <a:lnTo>
                    <a:pt x="2727" y="8740"/>
                  </a:lnTo>
                  <a:lnTo>
                    <a:pt x="2727" y="10478"/>
                  </a:lnTo>
                  <a:lnTo>
                    <a:pt x="1858" y="10478"/>
                  </a:lnTo>
                  <a:lnTo>
                    <a:pt x="1858" y="14812"/>
                  </a:lnTo>
                  <a:lnTo>
                    <a:pt x="9669" y="14812"/>
                  </a:lnTo>
                  <a:lnTo>
                    <a:pt x="9669" y="10478"/>
                  </a:lnTo>
                  <a:lnTo>
                    <a:pt x="8799" y="10478"/>
                  </a:lnTo>
                  <a:lnTo>
                    <a:pt x="8799" y="8740"/>
                  </a:lnTo>
                  <a:lnTo>
                    <a:pt x="8109" y="8740"/>
                  </a:lnTo>
                  <a:cubicBezTo>
                    <a:pt x="7537" y="8740"/>
                    <a:pt x="7061" y="8276"/>
                    <a:pt x="7061" y="7704"/>
                  </a:cubicBezTo>
                  <a:cubicBezTo>
                    <a:pt x="7061" y="7168"/>
                    <a:pt x="7359" y="6644"/>
                    <a:pt x="7811" y="6359"/>
                  </a:cubicBezTo>
                  <a:cubicBezTo>
                    <a:pt x="8287" y="6073"/>
                    <a:pt x="8704" y="5668"/>
                    <a:pt x="9014" y="5204"/>
                  </a:cubicBezTo>
                  <a:lnTo>
                    <a:pt x="9621" y="5204"/>
                  </a:lnTo>
                  <a:cubicBezTo>
                    <a:pt x="10288" y="5204"/>
                    <a:pt x="10740" y="4978"/>
                    <a:pt x="10966" y="4513"/>
                  </a:cubicBezTo>
                  <a:cubicBezTo>
                    <a:pt x="11157" y="4144"/>
                    <a:pt x="11181" y="3668"/>
                    <a:pt x="11193" y="3120"/>
                  </a:cubicBezTo>
                  <a:cubicBezTo>
                    <a:pt x="11216" y="2608"/>
                    <a:pt x="11240" y="2037"/>
                    <a:pt x="11395" y="1406"/>
                  </a:cubicBezTo>
                  <a:lnTo>
                    <a:pt x="11538" y="870"/>
                  </a:lnTo>
                  <a:lnTo>
                    <a:pt x="9669" y="870"/>
                  </a:lnTo>
                  <a:lnTo>
                    <a:pt x="9669" y="858"/>
                  </a:lnTo>
                  <a:lnTo>
                    <a:pt x="96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a:extLst>
                <a:ext uri="{FF2B5EF4-FFF2-40B4-BE49-F238E27FC236}">
                  <a16:creationId xmlns:a16="http://schemas.microsoft.com/office/drawing/2014/main" id="{776A4B12-1C38-5721-0011-C6D01B3B471F}"/>
                </a:ext>
              </a:extLst>
            </p:cNvPr>
            <p:cNvSpPr/>
            <p:nvPr/>
          </p:nvSpPr>
          <p:spPr>
            <a:xfrm>
              <a:off x="3563857" y="2153519"/>
              <a:ext cx="73291" cy="73291"/>
            </a:xfrm>
            <a:custGeom>
              <a:avLst/>
              <a:gdLst/>
              <a:ahLst/>
              <a:cxnLst/>
              <a:rect l="l" t="t" r="r" b="b"/>
              <a:pathLst>
                <a:path w="2608" h="2608" extrusionOk="0">
                  <a:moveTo>
                    <a:pt x="1298" y="869"/>
                  </a:moveTo>
                  <a:cubicBezTo>
                    <a:pt x="1536" y="869"/>
                    <a:pt x="1739" y="1072"/>
                    <a:pt x="1739" y="1310"/>
                  </a:cubicBezTo>
                  <a:cubicBezTo>
                    <a:pt x="1739" y="1548"/>
                    <a:pt x="1536" y="1739"/>
                    <a:pt x="1298" y="1739"/>
                  </a:cubicBezTo>
                  <a:cubicBezTo>
                    <a:pt x="1060" y="1739"/>
                    <a:pt x="870" y="1548"/>
                    <a:pt x="870" y="1310"/>
                  </a:cubicBezTo>
                  <a:cubicBezTo>
                    <a:pt x="870" y="1072"/>
                    <a:pt x="1060" y="869"/>
                    <a:pt x="1298" y="869"/>
                  </a:cubicBezTo>
                  <a:close/>
                  <a:moveTo>
                    <a:pt x="1298" y="0"/>
                  </a:moveTo>
                  <a:cubicBezTo>
                    <a:pt x="584" y="0"/>
                    <a:pt x="0" y="584"/>
                    <a:pt x="0" y="1310"/>
                  </a:cubicBezTo>
                  <a:cubicBezTo>
                    <a:pt x="0" y="2024"/>
                    <a:pt x="584" y="2608"/>
                    <a:pt x="1298" y="2608"/>
                  </a:cubicBezTo>
                  <a:cubicBezTo>
                    <a:pt x="2025" y="2608"/>
                    <a:pt x="2608" y="2024"/>
                    <a:pt x="2608" y="1310"/>
                  </a:cubicBezTo>
                  <a:cubicBezTo>
                    <a:pt x="2608" y="584"/>
                    <a:pt x="2013" y="0"/>
                    <a:pt x="1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12" name="Google Shape;1212;p49">
            <a:extLst>
              <a:ext uri="{FF2B5EF4-FFF2-40B4-BE49-F238E27FC236}">
                <a16:creationId xmlns:a16="http://schemas.microsoft.com/office/drawing/2014/main" id="{0FCD47A6-9EBB-CD9C-B76E-57DA3F71539F}"/>
              </a:ext>
            </a:extLst>
          </p:cNvPr>
          <p:cNvCxnSpPr>
            <a:stCxn id="1192" idx="3"/>
            <a:endCxn id="1193" idx="3"/>
          </p:cNvCxnSpPr>
          <p:nvPr/>
        </p:nvCxnSpPr>
        <p:spPr>
          <a:xfrm>
            <a:off x="2765100" y="2723413"/>
            <a:ext cx="600" cy="13350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1213" name="Google Shape;1213;p49">
            <a:extLst>
              <a:ext uri="{FF2B5EF4-FFF2-40B4-BE49-F238E27FC236}">
                <a16:creationId xmlns:a16="http://schemas.microsoft.com/office/drawing/2014/main" id="{8A1A33E5-C5EB-68AD-AD77-A880A9F496E9}"/>
              </a:ext>
            </a:extLst>
          </p:cNvPr>
          <p:cNvCxnSpPr>
            <a:stCxn id="1194" idx="1"/>
            <a:endCxn id="1195" idx="1"/>
          </p:cNvCxnSpPr>
          <p:nvPr/>
        </p:nvCxnSpPr>
        <p:spPr>
          <a:xfrm>
            <a:off x="6375600" y="2723413"/>
            <a:ext cx="600" cy="13350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1214" name="Google Shape;1214;p49">
            <a:extLst>
              <a:ext uri="{FF2B5EF4-FFF2-40B4-BE49-F238E27FC236}">
                <a16:creationId xmlns:a16="http://schemas.microsoft.com/office/drawing/2014/main" id="{D3C6B522-FE3B-0C37-F383-566A4E7B4E5F}"/>
              </a:ext>
            </a:extLst>
          </p:cNvPr>
          <p:cNvCxnSpPr/>
          <p:nvPr/>
        </p:nvCxnSpPr>
        <p:spPr>
          <a:xfrm>
            <a:off x="3013150" y="3392519"/>
            <a:ext cx="1043400" cy="0"/>
          </a:xfrm>
          <a:prstGeom prst="straightConnector1">
            <a:avLst/>
          </a:prstGeom>
          <a:noFill/>
          <a:ln w="19050" cap="flat" cmpd="sng">
            <a:solidFill>
              <a:schemeClr val="dk1"/>
            </a:solidFill>
            <a:prstDash val="solid"/>
            <a:round/>
            <a:headEnd type="none" w="med" len="med"/>
            <a:tailEnd type="oval" w="med" len="med"/>
          </a:ln>
        </p:spPr>
      </p:cxnSp>
      <p:cxnSp>
        <p:nvCxnSpPr>
          <p:cNvPr id="1215" name="Google Shape;1215;p49">
            <a:extLst>
              <a:ext uri="{FF2B5EF4-FFF2-40B4-BE49-F238E27FC236}">
                <a16:creationId xmlns:a16="http://schemas.microsoft.com/office/drawing/2014/main" id="{C6743067-66E1-D498-2512-9985E86D33A0}"/>
              </a:ext>
            </a:extLst>
          </p:cNvPr>
          <p:cNvCxnSpPr/>
          <p:nvPr/>
        </p:nvCxnSpPr>
        <p:spPr>
          <a:xfrm>
            <a:off x="5084175" y="3392519"/>
            <a:ext cx="1043400" cy="0"/>
          </a:xfrm>
          <a:prstGeom prst="straightConnector1">
            <a:avLst/>
          </a:prstGeom>
          <a:noFill/>
          <a:ln w="19050" cap="flat" cmpd="sng">
            <a:solidFill>
              <a:schemeClr val="dk1"/>
            </a:solidFill>
            <a:prstDash val="solid"/>
            <a:round/>
            <a:headEnd type="oval" w="med" len="med"/>
            <a:tailEnd type="none" w="med" len="med"/>
          </a:ln>
        </p:spPr>
      </p:cxnSp>
      <p:sp>
        <p:nvSpPr>
          <p:cNvPr id="40" name="Google Shape;1156;p48">
            <a:extLst>
              <a:ext uri="{FF2B5EF4-FFF2-40B4-BE49-F238E27FC236}">
                <a16:creationId xmlns:a16="http://schemas.microsoft.com/office/drawing/2014/main" id="{B2FC1A71-06A6-FBC5-C29E-3667D56F2F98}"/>
              </a:ext>
            </a:extLst>
          </p:cNvPr>
          <p:cNvSpPr/>
          <p:nvPr/>
        </p:nvSpPr>
        <p:spPr>
          <a:xfrm>
            <a:off x="6425525" y="3568383"/>
            <a:ext cx="2093683" cy="1060800"/>
          </a:xfrm>
          <a:prstGeom prst="snip1Rect">
            <a:avLst>
              <a:gd name="adj" fmla="val 15014"/>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157;p48">
            <a:extLst>
              <a:ext uri="{FF2B5EF4-FFF2-40B4-BE49-F238E27FC236}">
                <a16:creationId xmlns:a16="http://schemas.microsoft.com/office/drawing/2014/main" id="{B4DE3016-30F5-3BF0-1E7E-1C95F3D85039}"/>
              </a:ext>
            </a:extLst>
          </p:cNvPr>
          <p:cNvGrpSpPr/>
          <p:nvPr/>
        </p:nvGrpSpPr>
        <p:grpSpPr>
          <a:xfrm>
            <a:off x="6465000" y="3533782"/>
            <a:ext cx="2093786" cy="1060800"/>
            <a:chOff x="5179975" y="849938"/>
            <a:chExt cx="3027750" cy="1554000"/>
          </a:xfrm>
        </p:grpSpPr>
        <p:sp>
          <p:nvSpPr>
            <p:cNvPr id="42" name="Google Shape;1158;p48">
              <a:extLst>
                <a:ext uri="{FF2B5EF4-FFF2-40B4-BE49-F238E27FC236}">
                  <a16:creationId xmlns:a16="http://schemas.microsoft.com/office/drawing/2014/main" id="{5C2507A2-1D66-AC73-B764-F27B03D3477F}"/>
                </a:ext>
              </a:extLst>
            </p:cNvPr>
            <p:cNvSpPr/>
            <p:nvPr/>
          </p:nvSpPr>
          <p:spPr>
            <a:xfrm>
              <a:off x="5179975" y="849938"/>
              <a:ext cx="3027600" cy="1554000"/>
            </a:xfrm>
            <a:prstGeom prst="snip1Rect">
              <a:avLst>
                <a:gd name="adj" fmla="val 150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59;p48">
              <a:extLst>
                <a:ext uri="{FF2B5EF4-FFF2-40B4-BE49-F238E27FC236}">
                  <a16:creationId xmlns:a16="http://schemas.microsoft.com/office/drawing/2014/main" id="{D9F43FF5-9A28-1E0B-E9C5-85FB5A271C2A}"/>
                </a:ext>
              </a:extLst>
            </p:cNvPr>
            <p:cNvSpPr/>
            <p:nvPr/>
          </p:nvSpPr>
          <p:spPr>
            <a:xfrm>
              <a:off x="7981525" y="849950"/>
              <a:ext cx="226200" cy="226200"/>
            </a:xfrm>
            <a:prstGeom prst="rtTriangle">
              <a:avLst/>
            </a:pr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160;p48">
            <a:extLst>
              <a:ext uri="{FF2B5EF4-FFF2-40B4-BE49-F238E27FC236}">
                <a16:creationId xmlns:a16="http://schemas.microsoft.com/office/drawing/2014/main" id="{82962809-6843-7665-F46B-80B7D54EFE8E}"/>
              </a:ext>
            </a:extLst>
          </p:cNvPr>
          <p:cNvSpPr/>
          <p:nvPr/>
        </p:nvSpPr>
        <p:spPr>
          <a:xfrm>
            <a:off x="6767075" y="3400712"/>
            <a:ext cx="1027411" cy="257149"/>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a:extLst>
              <a:ext uri="{FF2B5EF4-FFF2-40B4-BE49-F238E27FC236}">
                <a16:creationId xmlns:a16="http://schemas.microsoft.com/office/drawing/2014/main" id="{C1A6BB96-EE77-95BF-594D-98237C0E0730}"/>
              </a:ext>
            </a:extLst>
          </p:cNvPr>
          <p:cNvSpPr/>
          <p:nvPr/>
        </p:nvSpPr>
        <p:spPr>
          <a:xfrm rot="3312928">
            <a:off x="5062144" y="3703294"/>
            <a:ext cx="271838" cy="816407"/>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9">
            <a:extLst>
              <a:ext uri="{FF2B5EF4-FFF2-40B4-BE49-F238E27FC236}">
                <a16:creationId xmlns:a16="http://schemas.microsoft.com/office/drawing/2014/main" id="{A0D9CC7D-259B-AC3A-0A67-9603AD18031F}"/>
              </a:ext>
            </a:extLst>
          </p:cNvPr>
          <p:cNvSpPr/>
          <p:nvPr/>
        </p:nvSpPr>
        <p:spPr>
          <a:xfrm rot="3312928">
            <a:off x="3778094" y="2258319"/>
            <a:ext cx="271838" cy="816407"/>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Rectangle 24">
            <a:extLst>
              <a:ext uri="{FF2B5EF4-FFF2-40B4-BE49-F238E27FC236}">
                <a16:creationId xmlns:a16="http://schemas.microsoft.com/office/drawing/2014/main" id="{A5D50019-D365-4BD6-779D-43AA4329FD66}"/>
              </a:ext>
            </a:extLst>
          </p:cNvPr>
          <p:cNvSpPr>
            <a:spLocks noChangeArrowheads="1"/>
          </p:cNvSpPr>
          <p:nvPr/>
        </p:nvSpPr>
        <p:spPr bwMode="auto">
          <a:xfrm>
            <a:off x="0" y="0"/>
            <a:ext cx="1738313"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a:ln>
                  <a:noFill/>
                </a:ln>
                <a:solidFill>
                  <a:schemeClr val="tx1"/>
                </a:solidFill>
                <a:effectLst/>
                <a:latin typeface="Söhne"/>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26" name="Google Shape;1202;p49">
            <a:extLst>
              <a:ext uri="{FF2B5EF4-FFF2-40B4-BE49-F238E27FC236}">
                <a16:creationId xmlns:a16="http://schemas.microsoft.com/office/drawing/2014/main" id="{91211BAB-BCF5-5534-83DE-56DB8AA062B6}"/>
              </a:ext>
            </a:extLst>
          </p:cNvPr>
          <p:cNvSpPr txBox="1">
            <a:spLocks/>
          </p:cNvSpPr>
          <p:nvPr/>
        </p:nvSpPr>
        <p:spPr>
          <a:xfrm>
            <a:off x="6540505" y="3400712"/>
            <a:ext cx="2057651" cy="12678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1" i="0" u="none" strike="noStrike" cap="none" normalizeH="0" baseline="0" dirty="0">
              <a:ln>
                <a:noFill/>
              </a:ln>
              <a:solidFill>
                <a:schemeClr val="tx1"/>
              </a:solidFill>
              <a:effectLst/>
              <a:latin typeface="Nunito" pitchFamily="2"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fr-FR" altLang="fr-FR" sz="1200" b="1" i="0" u="none" strike="noStrike" cap="none" normalizeH="0" baseline="0" dirty="0">
                <a:ln>
                  <a:noFill/>
                </a:ln>
                <a:solidFill>
                  <a:schemeClr val="tx1"/>
                </a:solidFill>
                <a:effectLst/>
                <a:latin typeface="Nunito" pitchFamily="2" charset="0"/>
              </a:rPr>
              <a:t>vise à offrir une éducation préscolaire de qualité à chaque enfant marocain d'ici 2030.</a:t>
            </a:r>
            <a:endParaRPr lang="en-US" sz="1200" b="1" dirty="0">
              <a:latin typeface="Nunito" pitchFamily="2" charset="0"/>
            </a:endParaRPr>
          </a:p>
        </p:txBody>
      </p:sp>
      <p:sp>
        <p:nvSpPr>
          <p:cNvPr id="29" name="Rectangle 26">
            <a:extLst>
              <a:ext uri="{FF2B5EF4-FFF2-40B4-BE49-F238E27FC236}">
                <a16:creationId xmlns:a16="http://schemas.microsoft.com/office/drawing/2014/main" id="{9F3C00A3-6CBB-8643-AE79-208C37A0994B}"/>
              </a:ext>
            </a:extLst>
          </p:cNvPr>
          <p:cNvSpPr>
            <a:spLocks noChangeArrowheads="1"/>
          </p:cNvSpPr>
          <p:nvPr/>
        </p:nvSpPr>
        <p:spPr bwMode="auto">
          <a:xfrm>
            <a:off x="152400" y="152400"/>
            <a:ext cx="1738313"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000" b="0" i="0" u="none" strike="noStrike" cap="none" normalizeH="0" baseline="0">
                <a:ln>
                  <a:noFill/>
                </a:ln>
                <a:solidFill>
                  <a:schemeClr val="tx1"/>
                </a:solidFill>
                <a:effectLst/>
                <a:latin typeface="Söhne"/>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55" name="Google Shape;1160;p48">
            <a:extLst>
              <a:ext uri="{FF2B5EF4-FFF2-40B4-BE49-F238E27FC236}">
                <a16:creationId xmlns:a16="http://schemas.microsoft.com/office/drawing/2014/main" id="{EC9914C4-FB0F-9C2D-1B26-71865D5AB5FB}"/>
              </a:ext>
            </a:extLst>
          </p:cNvPr>
          <p:cNvSpPr/>
          <p:nvPr/>
        </p:nvSpPr>
        <p:spPr>
          <a:xfrm rot="17511288">
            <a:off x="6710641" y="724572"/>
            <a:ext cx="1027411" cy="257149"/>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chemeClr val="accent3">
              <a:lumMod val="60000"/>
              <a:lumOff val="40000"/>
              <a:alpha val="80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548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grpSp>
        <p:nvGrpSpPr>
          <p:cNvPr id="780" name="Google Shape;780;p32"/>
          <p:cNvGrpSpPr/>
          <p:nvPr/>
        </p:nvGrpSpPr>
        <p:grpSpPr>
          <a:xfrm rot="-523570">
            <a:off x="287807" y="-3050911"/>
            <a:ext cx="4761746" cy="5091991"/>
            <a:chOff x="7567300" y="1541100"/>
            <a:chExt cx="3167100" cy="3386750"/>
          </a:xfrm>
        </p:grpSpPr>
        <p:sp>
          <p:nvSpPr>
            <p:cNvPr id="781" name="Google Shape;781;p32"/>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32"/>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32"/>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32"/>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32"/>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32"/>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32"/>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32"/>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32"/>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32"/>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32"/>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32"/>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32"/>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32"/>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32"/>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32"/>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32"/>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32"/>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32"/>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32"/>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 name="Google Shape;801;p32"/>
          <p:cNvGrpSpPr/>
          <p:nvPr/>
        </p:nvGrpSpPr>
        <p:grpSpPr>
          <a:xfrm rot="728172">
            <a:off x="-247919" y="3303098"/>
            <a:ext cx="1784276" cy="1783851"/>
            <a:chOff x="5448300" y="1526500"/>
            <a:chExt cx="1154925" cy="1154650"/>
          </a:xfrm>
        </p:grpSpPr>
        <p:sp>
          <p:nvSpPr>
            <p:cNvPr id="802" name="Google Shape;802;p32"/>
            <p:cNvSpPr/>
            <p:nvPr/>
          </p:nvSpPr>
          <p:spPr>
            <a:xfrm>
              <a:off x="5466750" y="1544975"/>
              <a:ext cx="1136475" cy="1136175"/>
            </a:xfrm>
            <a:custGeom>
              <a:avLst/>
              <a:gdLst/>
              <a:ahLst/>
              <a:cxnLst/>
              <a:rect l="l" t="t" r="r" b="b"/>
              <a:pathLst>
                <a:path w="45459" h="45447" extrusionOk="0">
                  <a:moveTo>
                    <a:pt x="4132" y="11370"/>
                  </a:moveTo>
                  <a:cubicBezTo>
                    <a:pt x="4882" y="11370"/>
                    <a:pt x="5501" y="11990"/>
                    <a:pt x="5501" y="12740"/>
                  </a:cubicBezTo>
                  <a:cubicBezTo>
                    <a:pt x="5501" y="13502"/>
                    <a:pt x="4882" y="14109"/>
                    <a:pt x="4132" y="14109"/>
                  </a:cubicBezTo>
                  <a:cubicBezTo>
                    <a:pt x="3370" y="14109"/>
                    <a:pt x="2762" y="13502"/>
                    <a:pt x="2762" y="12740"/>
                  </a:cubicBezTo>
                  <a:cubicBezTo>
                    <a:pt x="2762" y="11990"/>
                    <a:pt x="3370" y="11370"/>
                    <a:pt x="4132" y="11370"/>
                  </a:cubicBezTo>
                  <a:close/>
                  <a:moveTo>
                    <a:pt x="3334" y="29563"/>
                  </a:moveTo>
                  <a:cubicBezTo>
                    <a:pt x="4084" y="29563"/>
                    <a:pt x="4703" y="30170"/>
                    <a:pt x="4703" y="30932"/>
                  </a:cubicBezTo>
                  <a:cubicBezTo>
                    <a:pt x="4703" y="31694"/>
                    <a:pt x="4096" y="32302"/>
                    <a:pt x="3334" y="32302"/>
                  </a:cubicBezTo>
                  <a:cubicBezTo>
                    <a:pt x="2584" y="32302"/>
                    <a:pt x="1965" y="31694"/>
                    <a:pt x="1965" y="30932"/>
                  </a:cubicBezTo>
                  <a:cubicBezTo>
                    <a:pt x="1965" y="30170"/>
                    <a:pt x="2584" y="29563"/>
                    <a:pt x="3334" y="29563"/>
                  </a:cubicBezTo>
                  <a:close/>
                  <a:moveTo>
                    <a:pt x="1893" y="0"/>
                  </a:moveTo>
                  <a:lnTo>
                    <a:pt x="0" y="43565"/>
                  </a:lnTo>
                  <a:lnTo>
                    <a:pt x="43565" y="45446"/>
                  </a:lnTo>
                  <a:lnTo>
                    <a:pt x="45458" y="1893"/>
                  </a:lnTo>
                  <a:lnTo>
                    <a:pt x="1893" y="0"/>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32"/>
            <p:cNvSpPr/>
            <p:nvPr/>
          </p:nvSpPr>
          <p:spPr>
            <a:xfrm>
              <a:off x="5448300" y="1526500"/>
              <a:ext cx="1136175" cy="1135875"/>
            </a:xfrm>
            <a:custGeom>
              <a:avLst/>
              <a:gdLst/>
              <a:ahLst/>
              <a:cxnLst/>
              <a:rect l="l" t="t" r="r" b="b"/>
              <a:pathLst>
                <a:path w="45447" h="45435" extrusionOk="0">
                  <a:moveTo>
                    <a:pt x="4120" y="11371"/>
                  </a:moveTo>
                  <a:cubicBezTo>
                    <a:pt x="4882" y="11371"/>
                    <a:pt x="5489" y="11978"/>
                    <a:pt x="5489" y="12740"/>
                  </a:cubicBezTo>
                  <a:cubicBezTo>
                    <a:pt x="5489" y="13502"/>
                    <a:pt x="4882" y="14110"/>
                    <a:pt x="4120" y="14110"/>
                  </a:cubicBezTo>
                  <a:cubicBezTo>
                    <a:pt x="3358" y="14110"/>
                    <a:pt x="2750" y="13491"/>
                    <a:pt x="2750" y="12740"/>
                  </a:cubicBezTo>
                  <a:cubicBezTo>
                    <a:pt x="2750" y="11978"/>
                    <a:pt x="3358" y="11371"/>
                    <a:pt x="4120" y="11371"/>
                  </a:cubicBezTo>
                  <a:close/>
                  <a:moveTo>
                    <a:pt x="3334" y="29552"/>
                  </a:moveTo>
                  <a:cubicBezTo>
                    <a:pt x="4072" y="29552"/>
                    <a:pt x="4703" y="30171"/>
                    <a:pt x="4703" y="30921"/>
                  </a:cubicBezTo>
                  <a:cubicBezTo>
                    <a:pt x="4703" y="31683"/>
                    <a:pt x="4096" y="32291"/>
                    <a:pt x="3334" y="32291"/>
                  </a:cubicBezTo>
                  <a:cubicBezTo>
                    <a:pt x="2572" y="32291"/>
                    <a:pt x="1965" y="31683"/>
                    <a:pt x="1965" y="30921"/>
                  </a:cubicBezTo>
                  <a:cubicBezTo>
                    <a:pt x="1965" y="30171"/>
                    <a:pt x="2572" y="29552"/>
                    <a:pt x="3334" y="29552"/>
                  </a:cubicBezTo>
                  <a:close/>
                  <a:moveTo>
                    <a:pt x="1893" y="1"/>
                  </a:moveTo>
                  <a:lnTo>
                    <a:pt x="0" y="43566"/>
                  </a:lnTo>
                  <a:lnTo>
                    <a:pt x="43565" y="45435"/>
                  </a:lnTo>
                  <a:lnTo>
                    <a:pt x="45446" y="1882"/>
                  </a:lnTo>
                  <a:lnTo>
                    <a:pt x="18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32"/>
            <p:cNvSpPr/>
            <p:nvPr/>
          </p:nvSpPr>
          <p:spPr>
            <a:xfrm>
              <a:off x="5448300" y="1526800"/>
              <a:ext cx="185750" cy="1094800"/>
            </a:xfrm>
            <a:custGeom>
              <a:avLst/>
              <a:gdLst/>
              <a:ahLst/>
              <a:cxnLst/>
              <a:rect l="l" t="t" r="r" b="b"/>
              <a:pathLst>
                <a:path w="7430" h="43792" extrusionOk="0">
                  <a:moveTo>
                    <a:pt x="4120" y="11359"/>
                  </a:moveTo>
                  <a:cubicBezTo>
                    <a:pt x="4882" y="11359"/>
                    <a:pt x="5489" y="11966"/>
                    <a:pt x="5489" y="12728"/>
                  </a:cubicBezTo>
                  <a:cubicBezTo>
                    <a:pt x="5489" y="13490"/>
                    <a:pt x="4882" y="14098"/>
                    <a:pt x="4120" y="14098"/>
                  </a:cubicBezTo>
                  <a:cubicBezTo>
                    <a:pt x="3358" y="14098"/>
                    <a:pt x="2750" y="13479"/>
                    <a:pt x="2750" y="12728"/>
                  </a:cubicBezTo>
                  <a:cubicBezTo>
                    <a:pt x="2750" y="11966"/>
                    <a:pt x="3358" y="11359"/>
                    <a:pt x="4120" y="11359"/>
                  </a:cubicBezTo>
                  <a:close/>
                  <a:moveTo>
                    <a:pt x="3334" y="29540"/>
                  </a:moveTo>
                  <a:cubicBezTo>
                    <a:pt x="4072" y="29540"/>
                    <a:pt x="4703" y="30159"/>
                    <a:pt x="4703" y="30909"/>
                  </a:cubicBezTo>
                  <a:cubicBezTo>
                    <a:pt x="4703" y="31671"/>
                    <a:pt x="4096" y="32279"/>
                    <a:pt x="3334" y="32279"/>
                  </a:cubicBezTo>
                  <a:cubicBezTo>
                    <a:pt x="2572" y="32279"/>
                    <a:pt x="1965" y="31671"/>
                    <a:pt x="1965" y="30909"/>
                  </a:cubicBezTo>
                  <a:cubicBezTo>
                    <a:pt x="1965" y="30159"/>
                    <a:pt x="2572" y="29540"/>
                    <a:pt x="3334" y="29540"/>
                  </a:cubicBezTo>
                  <a:close/>
                  <a:moveTo>
                    <a:pt x="1893" y="1"/>
                  </a:moveTo>
                  <a:lnTo>
                    <a:pt x="0" y="43554"/>
                  </a:lnTo>
                  <a:lnTo>
                    <a:pt x="5536" y="43792"/>
                  </a:lnTo>
                  <a:lnTo>
                    <a:pt x="7430" y="239"/>
                  </a:lnTo>
                  <a:lnTo>
                    <a:pt x="1893" y="1"/>
                  </a:lnTo>
                  <a:close/>
                </a:path>
              </a:pathLst>
            </a:custGeom>
            <a:solidFill>
              <a:srgbClr val="AD91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5" name="Google Shape;805;p32"/>
          <p:cNvGrpSpPr/>
          <p:nvPr/>
        </p:nvGrpSpPr>
        <p:grpSpPr>
          <a:xfrm rot="624426">
            <a:off x="5269590" y="1426046"/>
            <a:ext cx="4761844" cy="5092095"/>
            <a:chOff x="7567300" y="1541100"/>
            <a:chExt cx="3167100" cy="3386750"/>
          </a:xfrm>
        </p:grpSpPr>
        <p:sp>
          <p:nvSpPr>
            <p:cNvPr id="806" name="Google Shape;806;p32"/>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32"/>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32"/>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32"/>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32"/>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32"/>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32"/>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32"/>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32"/>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32"/>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32"/>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32"/>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32"/>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32"/>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32"/>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32"/>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32"/>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32"/>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32"/>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32"/>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DB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6" name="Google Shape;826;p32"/>
          <p:cNvGrpSpPr/>
          <p:nvPr/>
        </p:nvGrpSpPr>
        <p:grpSpPr>
          <a:xfrm>
            <a:off x="1770350" y="435101"/>
            <a:ext cx="5053990" cy="5779004"/>
            <a:chOff x="1732250" y="435101"/>
            <a:chExt cx="5053990" cy="5779004"/>
          </a:xfrm>
        </p:grpSpPr>
        <p:sp>
          <p:nvSpPr>
            <p:cNvPr id="827" name="Google Shape;827;p32"/>
            <p:cNvSpPr/>
            <p:nvPr/>
          </p:nvSpPr>
          <p:spPr>
            <a:xfrm>
              <a:off x="2124240" y="542605"/>
              <a:ext cx="4662000" cy="5671500"/>
            </a:xfrm>
            <a:prstGeom prst="roundRect">
              <a:avLst>
                <a:gd name="adj" fmla="val 1372"/>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32"/>
            <p:cNvSpPr/>
            <p:nvPr/>
          </p:nvSpPr>
          <p:spPr>
            <a:xfrm>
              <a:off x="2008462" y="435101"/>
              <a:ext cx="4662000" cy="5671500"/>
            </a:xfrm>
            <a:prstGeom prst="roundRect">
              <a:avLst>
                <a:gd name="adj" fmla="val 137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32"/>
            <p:cNvSpPr/>
            <p:nvPr/>
          </p:nvSpPr>
          <p:spPr>
            <a:xfrm>
              <a:off x="2258861" y="940350"/>
              <a:ext cx="266210" cy="266210"/>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32"/>
            <p:cNvSpPr/>
            <p:nvPr/>
          </p:nvSpPr>
          <p:spPr>
            <a:xfrm>
              <a:off x="2258861" y="1747713"/>
              <a:ext cx="266210" cy="266734"/>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32"/>
            <p:cNvSpPr/>
            <p:nvPr/>
          </p:nvSpPr>
          <p:spPr>
            <a:xfrm>
              <a:off x="2258861" y="2627818"/>
              <a:ext cx="266210" cy="266734"/>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32"/>
            <p:cNvSpPr/>
            <p:nvPr/>
          </p:nvSpPr>
          <p:spPr>
            <a:xfrm>
              <a:off x="2258861" y="3505348"/>
              <a:ext cx="266210" cy="266210"/>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32"/>
            <p:cNvSpPr/>
            <p:nvPr/>
          </p:nvSpPr>
          <p:spPr>
            <a:xfrm>
              <a:off x="2258861" y="4389077"/>
              <a:ext cx="266210" cy="266210"/>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32"/>
            <p:cNvSpPr/>
            <p:nvPr/>
          </p:nvSpPr>
          <p:spPr>
            <a:xfrm>
              <a:off x="2258861" y="5334720"/>
              <a:ext cx="266210" cy="266734"/>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32"/>
            <p:cNvSpPr/>
            <p:nvPr/>
          </p:nvSpPr>
          <p:spPr>
            <a:xfrm>
              <a:off x="1732250" y="1000167"/>
              <a:ext cx="688863" cy="144043"/>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32"/>
            <p:cNvSpPr/>
            <p:nvPr/>
          </p:nvSpPr>
          <p:spPr>
            <a:xfrm>
              <a:off x="1732250" y="1808535"/>
              <a:ext cx="688863" cy="144043"/>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32"/>
            <p:cNvSpPr/>
            <p:nvPr/>
          </p:nvSpPr>
          <p:spPr>
            <a:xfrm>
              <a:off x="1732250" y="2689164"/>
              <a:ext cx="688863" cy="144043"/>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32"/>
            <p:cNvSpPr/>
            <p:nvPr/>
          </p:nvSpPr>
          <p:spPr>
            <a:xfrm>
              <a:off x="1732250" y="3566170"/>
              <a:ext cx="688863" cy="144043"/>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32"/>
            <p:cNvSpPr/>
            <p:nvPr/>
          </p:nvSpPr>
          <p:spPr>
            <a:xfrm>
              <a:off x="1732250" y="4449375"/>
              <a:ext cx="688863" cy="144043"/>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32"/>
            <p:cNvSpPr/>
            <p:nvPr/>
          </p:nvSpPr>
          <p:spPr>
            <a:xfrm>
              <a:off x="1732250" y="5395541"/>
              <a:ext cx="688863" cy="144043"/>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42" name="Google Shape;842;p32"/>
          <p:cNvSpPr/>
          <p:nvPr/>
        </p:nvSpPr>
        <p:spPr>
          <a:xfrm>
            <a:off x="2846884" y="1144221"/>
            <a:ext cx="3450232" cy="2069708"/>
          </a:xfrm>
          <a:custGeom>
            <a:avLst/>
            <a:gdLst/>
            <a:ahLst/>
            <a:cxnLst/>
            <a:rect l="l" t="t" r="r" b="b"/>
            <a:pathLst>
              <a:path w="72713" h="41029" extrusionOk="0">
                <a:moveTo>
                  <a:pt x="3478" y="0"/>
                </a:moveTo>
                <a:lnTo>
                  <a:pt x="1251" y="905"/>
                </a:lnTo>
                <a:lnTo>
                  <a:pt x="1" y="417"/>
                </a:lnTo>
                <a:lnTo>
                  <a:pt x="1" y="39433"/>
                </a:lnTo>
                <a:lnTo>
                  <a:pt x="1" y="40207"/>
                </a:lnTo>
                <a:lnTo>
                  <a:pt x="215" y="40124"/>
                </a:lnTo>
                <a:lnTo>
                  <a:pt x="2442" y="41029"/>
                </a:lnTo>
                <a:lnTo>
                  <a:pt x="4668" y="40124"/>
                </a:lnTo>
                <a:lnTo>
                  <a:pt x="6895" y="41029"/>
                </a:lnTo>
                <a:lnTo>
                  <a:pt x="9121" y="40124"/>
                </a:lnTo>
                <a:lnTo>
                  <a:pt x="11348" y="41029"/>
                </a:lnTo>
                <a:lnTo>
                  <a:pt x="13574" y="40124"/>
                </a:lnTo>
                <a:lnTo>
                  <a:pt x="15801" y="41029"/>
                </a:lnTo>
                <a:lnTo>
                  <a:pt x="18027" y="40124"/>
                </a:lnTo>
                <a:lnTo>
                  <a:pt x="20253" y="41029"/>
                </a:lnTo>
                <a:lnTo>
                  <a:pt x="22480" y="40124"/>
                </a:lnTo>
                <a:lnTo>
                  <a:pt x="24706" y="41029"/>
                </a:lnTo>
                <a:lnTo>
                  <a:pt x="26933" y="40124"/>
                </a:lnTo>
                <a:lnTo>
                  <a:pt x="29159" y="41029"/>
                </a:lnTo>
                <a:lnTo>
                  <a:pt x="31386" y="40124"/>
                </a:lnTo>
                <a:lnTo>
                  <a:pt x="33612" y="41029"/>
                </a:lnTo>
                <a:lnTo>
                  <a:pt x="35851" y="40124"/>
                </a:lnTo>
                <a:lnTo>
                  <a:pt x="38077" y="41029"/>
                </a:lnTo>
                <a:lnTo>
                  <a:pt x="40304" y="40124"/>
                </a:lnTo>
                <a:lnTo>
                  <a:pt x="42530" y="41029"/>
                </a:lnTo>
                <a:lnTo>
                  <a:pt x="44757" y="40124"/>
                </a:lnTo>
                <a:lnTo>
                  <a:pt x="46983" y="41029"/>
                </a:lnTo>
                <a:lnTo>
                  <a:pt x="49209" y="40124"/>
                </a:lnTo>
                <a:lnTo>
                  <a:pt x="51436" y="41029"/>
                </a:lnTo>
                <a:lnTo>
                  <a:pt x="53662" y="40124"/>
                </a:lnTo>
                <a:lnTo>
                  <a:pt x="55889" y="41029"/>
                </a:lnTo>
                <a:lnTo>
                  <a:pt x="58115" y="40124"/>
                </a:lnTo>
                <a:lnTo>
                  <a:pt x="60342" y="41029"/>
                </a:lnTo>
                <a:lnTo>
                  <a:pt x="62568" y="40124"/>
                </a:lnTo>
                <a:lnTo>
                  <a:pt x="64795" y="41029"/>
                </a:lnTo>
                <a:lnTo>
                  <a:pt x="67021" y="40124"/>
                </a:lnTo>
                <a:lnTo>
                  <a:pt x="69248" y="41029"/>
                </a:lnTo>
                <a:lnTo>
                  <a:pt x="71474" y="40124"/>
                </a:lnTo>
                <a:lnTo>
                  <a:pt x="72712" y="40612"/>
                </a:lnTo>
                <a:lnTo>
                  <a:pt x="72712" y="822"/>
                </a:lnTo>
                <a:lnTo>
                  <a:pt x="72510" y="905"/>
                </a:lnTo>
                <a:lnTo>
                  <a:pt x="70284" y="0"/>
                </a:lnTo>
                <a:lnTo>
                  <a:pt x="68057" y="905"/>
                </a:lnTo>
                <a:lnTo>
                  <a:pt x="65831" y="0"/>
                </a:lnTo>
                <a:lnTo>
                  <a:pt x="63604" y="905"/>
                </a:lnTo>
                <a:lnTo>
                  <a:pt x="61378" y="0"/>
                </a:lnTo>
                <a:lnTo>
                  <a:pt x="59151" y="905"/>
                </a:lnTo>
                <a:lnTo>
                  <a:pt x="56925" y="0"/>
                </a:lnTo>
                <a:lnTo>
                  <a:pt x="54698" y="905"/>
                </a:lnTo>
                <a:lnTo>
                  <a:pt x="52460" y="0"/>
                </a:lnTo>
                <a:lnTo>
                  <a:pt x="50233" y="905"/>
                </a:lnTo>
                <a:lnTo>
                  <a:pt x="48007" y="0"/>
                </a:lnTo>
                <a:lnTo>
                  <a:pt x="45780" y="905"/>
                </a:lnTo>
                <a:lnTo>
                  <a:pt x="43554" y="0"/>
                </a:lnTo>
                <a:lnTo>
                  <a:pt x="41328" y="905"/>
                </a:lnTo>
                <a:lnTo>
                  <a:pt x="39101" y="0"/>
                </a:lnTo>
                <a:lnTo>
                  <a:pt x="36875" y="905"/>
                </a:lnTo>
                <a:lnTo>
                  <a:pt x="34648" y="0"/>
                </a:lnTo>
                <a:lnTo>
                  <a:pt x="32422" y="905"/>
                </a:lnTo>
                <a:lnTo>
                  <a:pt x="30195" y="0"/>
                </a:lnTo>
                <a:lnTo>
                  <a:pt x="27969" y="905"/>
                </a:lnTo>
                <a:lnTo>
                  <a:pt x="25742" y="0"/>
                </a:lnTo>
                <a:lnTo>
                  <a:pt x="23516" y="905"/>
                </a:lnTo>
                <a:lnTo>
                  <a:pt x="21289" y="0"/>
                </a:lnTo>
                <a:lnTo>
                  <a:pt x="19063" y="905"/>
                </a:lnTo>
                <a:lnTo>
                  <a:pt x="16836" y="0"/>
                </a:lnTo>
                <a:lnTo>
                  <a:pt x="14610" y="905"/>
                </a:lnTo>
                <a:lnTo>
                  <a:pt x="12383" y="0"/>
                </a:lnTo>
                <a:lnTo>
                  <a:pt x="10157" y="905"/>
                </a:lnTo>
                <a:lnTo>
                  <a:pt x="7930" y="0"/>
                </a:lnTo>
                <a:lnTo>
                  <a:pt x="5704" y="905"/>
                </a:lnTo>
                <a:lnTo>
                  <a:pt x="3478" y="0"/>
                </a:lnTo>
                <a:close/>
              </a:path>
            </a:pathLst>
          </a:custGeom>
          <a:solidFill>
            <a:srgbClr val="9D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32"/>
          <p:cNvSpPr txBox="1">
            <a:spLocks noGrp="1"/>
          </p:cNvSpPr>
          <p:nvPr>
            <p:ph type="ctrTitle"/>
          </p:nvPr>
        </p:nvSpPr>
        <p:spPr>
          <a:xfrm>
            <a:off x="2702512" y="917121"/>
            <a:ext cx="3656166" cy="2452209"/>
          </a:xfrm>
          <a:prstGeom prst="rect">
            <a:avLst/>
          </a:prstGeom>
        </p:spPr>
        <p:txBody>
          <a:bodyPr spcFirstLastPara="1" wrap="square" lIns="91425" tIns="91425" rIns="91425" bIns="91425" anchor="ctr" anchorCtr="0">
            <a:noAutofit/>
          </a:bodyPr>
          <a:lstStyle/>
          <a:p>
            <a:pPr lvl="0"/>
            <a:r>
              <a:rPr lang="fr-FR" u="sng" dirty="0"/>
              <a:t>Les indicateurs:</a:t>
            </a:r>
            <a:br>
              <a:rPr lang="fr-FR" u="sng" dirty="0"/>
            </a:br>
            <a:r>
              <a:rPr lang="fr-FR" sz="2000" dirty="0"/>
              <a:t>L‘éducation</a:t>
            </a:r>
            <a:r>
              <a:rPr lang="en-US" sz="2000" dirty="0"/>
              <a:t> de qualité</a:t>
            </a:r>
            <a:endParaRPr sz="2000" u="sng" dirty="0"/>
          </a:p>
        </p:txBody>
      </p:sp>
      <p:grpSp>
        <p:nvGrpSpPr>
          <p:cNvPr id="844" name="Google Shape;844;p32"/>
          <p:cNvGrpSpPr/>
          <p:nvPr/>
        </p:nvGrpSpPr>
        <p:grpSpPr>
          <a:xfrm>
            <a:off x="6956025" y="144337"/>
            <a:ext cx="1771661" cy="1916811"/>
            <a:chOff x="2005600" y="1271425"/>
            <a:chExt cx="1165950" cy="1261475"/>
          </a:xfrm>
        </p:grpSpPr>
        <p:sp>
          <p:nvSpPr>
            <p:cNvPr id="845" name="Google Shape;845;p32"/>
            <p:cNvSpPr/>
            <p:nvPr/>
          </p:nvSpPr>
          <p:spPr>
            <a:xfrm>
              <a:off x="2024050" y="1377375"/>
              <a:ext cx="1147500" cy="1155525"/>
            </a:xfrm>
            <a:custGeom>
              <a:avLst/>
              <a:gdLst/>
              <a:ahLst/>
              <a:cxnLst/>
              <a:rect l="l" t="t" r="r" b="b"/>
              <a:pathLst>
                <a:path w="45900" h="46221" extrusionOk="0">
                  <a:moveTo>
                    <a:pt x="43506" y="1"/>
                  </a:moveTo>
                  <a:lnTo>
                    <a:pt x="1" y="2704"/>
                  </a:lnTo>
                  <a:lnTo>
                    <a:pt x="2715" y="46221"/>
                  </a:lnTo>
                  <a:lnTo>
                    <a:pt x="41029" y="43828"/>
                  </a:lnTo>
                  <a:lnTo>
                    <a:pt x="45899" y="38303"/>
                  </a:lnTo>
                  <a:lnTo>
                    <a:pt x="43506"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32"/>
            <p:cNvSpPr/>
            <p:nvPr/>
          </p:nvSpPr>
          <p:spPr>
            <a:xfrm>
              <a:off x="2005600" y="1358625"/>
              <a:ext cx="1147475" cy="1155825"/>
            </a:xfrm>
            <a:custGeom>
              <a:avLst/>
              <a:gdLst/>
              <a:ahLst/>
              <a:cxnLst/>
              <a:rect l="l" t="t" r="r" b="b"/>
              <a:pathLst>
                <a:path w="45899" h="46233" extrusionOk="0">
                  <a:moveTo>
                    <a:pt x="43494" y="1"/>
                  </a:moveTo>
                  <a:lnTo>
                    <a:pt x="0" y="2715"/>
                  </a:lnTo>
                  <a:lnTo>
                    <a:pt x="2703" y="46233"/>
                  </a:lnTo>
                  <a:lnTo>
                    <a:pt x="41029" y="43828"/>
                  </a:lnTo>
                  <a:lnTo>
                    <a:pt x="45899" y="38315"/>
                  </a:lnTo>
                  <a:lnTo>
                    <a:pt x="43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32"/>
            <p:cNvSpPr/>
            <p:nvPr/>
          </p:nvSpPr>
          <p:spPr>
            <a:xfrm>
              <a:off x="3022975" y="2316475"/>
              <a:ext cx="130100" cy="137850"/>
            </a:xfrm>
            <a:custGeom>
              <a:avLst/>
              <a:gdLst/>
              <a:ahLst/>
              <a:cxnLst/>
              <a:rect l="l" t="t" r="r" b="b"/>
              <a:pathLst>
                <a:path w="5204" h="5514" extrusionOk="0">
                  <a:moveTo>
                    <a:pt x="5204" y="1"/>
                  </a:moveTo>
                  <a:lnTo>
                    <a:pt x="1" y="322"/>
                  </a:lnTo>
                  <a:lnTo>
                    <a:pt x="334" y="5514"/>
                  </a:lnTo>
                  <a:lnTo>
                    <a:pt x="5204" y="1"/>
                  </a:lnTo>
                  <a:close/>
                </a:path>
              </a:pathLst>
            </a:custGeom>
            <a:solidFill>
              <a:srgbClr val="FF7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32"/>
            <p:cNvSpPr/>
            <p:nvPr/>
          </p:nvSpPr>
          <p:spPr>
            <a:xfrm>
              <a:off x="2050550" y="1271425"/>
              <a:ext cx="132775" cy="474175"/>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49" name="Google Shape;849;p32"/>
          <p:cNvSpPr txBox="1"/>
          <p:nvPr/>
        </p:nvSpPr>
        <p:spPr>
          <a:xfrm rot="-169495">
            <a:off x="7336223" y="657629"/>
            <a:ext cx="1224295" cy="105518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dirty="0">
                <a:latin typeface="Delius"/>
                <a:ea typeface="Delius"/>
                <a:cs typeface="Delius"/>
                <a:sym typeface="Delius"/>
              </a:rPr>
              <a:t>Séance: 2</a:t>
            </a:r>
          </a:p>
          <a:p>
            <a:pPr marL="0" lvl="0" indent="0" algn="l" rtl="0">
              <a:spcBef>
                <a:spcPts val="0"/>
              </a:spcBef>
              <a:spcAft>
                <a:spcPts val="0"/>
              </a:spcAft>
              <a:buNone/>
            </a:pPr>
            <a:r>
              <a:rPr lang="fr-FR" sz="1800" dirty="0">
                <a:latin typeface="Delius"/>
                <a:ea typeface="Delius"/>
                <a:cs typeface="Delius"/>
                <a:sym typeface="Delius"/>
              </a:rPr>
              <a:t>Odd 4</a:t>
            </a:r>
            <a:endParaRPr sz="1800" dirty="0">
              <a:latin typeface="Delius"/>
              <a:ea typeface="Delius"/>
              <a:cs typeface="Delius"/>
              <a:sym typeface="Delius"/>
            </a:endParaRPr>
          </a:p>
        </p:txBody>
      </p:sp>
      <p:pic>
        <p:nvPicPr>
          <p:cNvPr id="71" name="Picture 4" descr="KPI maintenance : pilotez votre activité avec la GMA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1099" flipH="1">
            <a:off x="6912223" y="2152650"/>
            <a:ext cx="2390013" cy="2931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9">
          <a:extLst>
            <a:ext uri="{FF2B5EF4-FFF2-40B4-BE49-F238E27FC236}">
              <a16:creationId xmlns:a16="http://schemas.microsoft.com/office/drawing/2014/main" id="{F9DBB09E-5D25-663C-14C9-12CD8DC140C5}"/>
            </a:ext>
          </a:extLst>
        </p:cNvPr>
        <p:cNvGrpSpPr/>
        <p:nvPr/>
      </p:nvGrpSpPr>
      <p:grpSpPr>
        <a:xfrm>
          <a:off x="0" y="0"/>
          <a:ext cx="0" cy="0"/>
          <a:chOff x="0" y="0"/>
          <a:chExt cx="0" cy="0"/>
        </a:xfrm>
      </p:grpSpPr>
      <p:sp>
        <p:nvSpPr>
          <p:cNvPr id="844" name="Google Shape;860;p34">
            <a:extLst>
              <a:ext uri="{FF2B5EF4-FFF2-40B4-BE49-F238E27FC236}">
                <a16:creationId xmlns:a16="http://schemas.microsoft.com/office/drawing/2014/main" id="{EA1DCF8F-872B-B0F1-D883-AC4508EC92BD}"/>
              </a:ext>
            </a:extLst>
          </p:cNvPr>
          <p:cNvSpPr/>
          <p:nvPr/>
        </p:nvSpPr>
        <p:spPr>
          <a:xfrm>
            <a:off x="825546" y="1701026"/>
            <a:ext cx="630900" cy="63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61;p34">
            <a:extLst>
              <a:ext uri="{FF2B5EF4-FFF2-40B4-BE49-F238E27FC236}">
                <a16:creationId xmlns:a16="http://schemas.microsoft.com/office/drawing/2014/main" id="{2AE30BD9-1148-383E-776A-A97926248A14}"/>
              </a:ext>
            </a:extLst>
          </p:cNvPr>
          <p:cNvSpPr/>
          <p:nvPr/>
        </p:nvSpPr>
        <p:spPr>
          <a:xfrm>
            <a:off x="825546" y="2769538"/>
            <a:ext cx="630900" cy="63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62;p34">
            <a:extLst>
              <a:ext uri="{FF2B5EF4-FFF2-40B4-BE49-F238E27FC236}">
                <a16:creationId xmlns:a16="http://schemas.microsoft.com/office/drawing/2014/main" id="{985B6C2F-12CC-57C3-C68B-6D17D2046A45}"/>
              </a:ext>
            </a:extLst>
          </p:cNvPr>
          <p:cNvSpPr/>
          <p:nvPr/>
        </p:nvSpPr>
        <p:spPr>
          <a:xfrm>
            <a:off x="825546" y="3838051"/>
            <a:ext cx="630900" cy="63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63;p34">
            <a:extLst>
              <a:ext uri="{FF2B5EF4-FFF2-40B4-BE49-F238E27FC236}">
                <a16:creationId xmlns:a16="http://schemas.microsoft.com/office/drawing/2014/main" id="{F3073D8D-720B-FB85-C210-21B385522B8B}"/>
              </a:ext>
            </a:extLst>
          </p:cNvPr>
          <p:cNvSpPr/>
          <p:nvPr/>
        </p:nvSpPr>
        <p:spPr>
          <a:xfrm>
            <a:off x="825546" y="632513"/>
            <a:ext cx="630900" cy="63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65;p34">
            <a:extLst>
              <a:ext uri="{FF2B5EF4-FFF2-40B4-BE49-F238E27FC236}">
                <a16:creationId xmlns:a16="http://schemas.microsoft.com/office/drawing/2014/main" id="{0EA3AE45-3E00-10FC-3A22-DA05248C0029}"/>
              </a:ext>
            </a:extLst>
          </p:cNvPr>
          <p:cNvSpPr txBox="1">
            <a:spLocks/>
          </p:cNvSpPr>
          <p:nvPr/>
        </p:nvSpPr>
        <p:spPr>
          <a:xfrm>
            <a:off x="1642573" y="632513"/>
            <a:ext cx="2434550" cy="42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1pPr>
            <a:lvl2pPr marL="914400" marR="0" lvl="1"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2pPr>
            <a:lvl3pPr marL="1371600" marR="0" lvl="2"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3pPr>
            <a:lvl4pPr marL="1828800" marR="0" lvl="3"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4pPr>
            <a:lvl5pPr marL="2286000" marR="0" lvl="4"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5pPr>
            <a:lvl6pPr marL="2743200" marR="0" lvl="5"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6pPr>
            <a:lvl7pPr marL="3200400" marR="0" lvl="6"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7pPr>
            <a:lvl8pPr marL="3657600" marR="0" lvl="7"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8pPr>
            <a:lvl9pPr marL="4114800" marR="0" lvl="8"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9pPr>
          </a:lstStyle>
          <a:p>
            <a:pPr marL="0" indent="0"/>
            <a:r>
              <a:rPr lang="fr-FR" dirty="0"/>
              <a:t>Taux d'alphabétisation</a:t>
            </a:r>
          </a:p>
        </p:txBody>
      </p:sp>
      <p:sp>
        <p:nvSpPr>
          <p:cNvPr id="849" name="Google Shape;866;p34">
            <a:extLst>
              <a:ext uri="{FF2B5EF4-FFF2-40B4-BE49-F238E27FC236}">
                <a16:creationId xmlns:a16="http://schemas.microsoft.com/office/drawing/2014/main" id="{EB9D4938-8A11-D23C-D245-20DE7154ED1A}"/>
              </a:ext>
            </a:extLst>
          </p:cNvPr>
          <p:cNvSpPr txBox="1">
            <a:spLocks/>
          </p:cNvSpPr>
          <p:nvPr/>
        </p:nvSpPr>
        <p:spPr>
          <a:xfrm>
            <a:off x="781092" y="716400"/>
            <a:ext cx="704100" cy="46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1pPr>
            <a:lvl2pPr marR="0" lvl="1"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2pPr>
            <a:lvl3pPr marR="0" lvl="2"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3pPr>
            <a:lvl4pPr marR="0" lvl="3"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4pPr>
            <a:lvl5pPr marR="0" lvl="4"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5pPr>
            <a:lvl6pPr marR="0" lvl="5"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6pPr>
            <a:lvl7pPr marR="0" lvl="6"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7pPr>
            <a:lvl8pPr marR="0" lvl="7"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8pPr>
            <a:lvl9pPr marR="0" lvl="8"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9pPr>
          </a:lstStyle>
          <a:p>
            <a:r>
              <a:rPr lang="en" dirty="0"/>
              <a:t>01</a:t>
            </a:r>
          </a:p>
        </p:txBody>
      </p:sp>
      <p:sp>
        <p:nvSpPr>
          <p:cNvPr id="850" name="Google Shape;868;p34">
            <a:extLst>
              <a:ext uri="{FF2B5EF4-FFF2-40B4-BE49-F238E27FC236}">
                <a16:creationId xmlns:a16="http://schemas.microsoft.com/office/drawing/2014/main" id="{1E315AA7-DCCB-0613-4CA7-4EDB88A22352}"/>
              </a:ext>
            </a:extLst>
          </p:cNvPr>
          <p:cNvSpPr txBox="1">
            <a:spLocks/>
          </p:cNvSpPr>
          <p:nvPr/>
        </p:nvSpPr>
        <p:spPr>
          <a:xfrm>
            <a:off x="1623699" y="1657301"/>
            <a:ext cx="2583987" cy="42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1pPr>
            <a:lvl2pPr marL="914400" marR="0" lvl="1"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2pPr>
            <a:lvl3pPr marL="1371600" marR="0" lvl="2"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3pPr>
            <a:lvl4pPr marL="1828800" marR="0" lvl="3"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4pPr>
            <a:lvl5pPr marL="2286000" marR="0" lvl="4"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5pPr>
            <a:lvl6pPr marL="2743200" marR="0" lvl="5"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6pPr>
            <a:lvl7pPr marL="3200400" marR="0" lvl="6"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7pPr>
            <a:lvl8pPr marL="3657600" marR="0" lvl="7"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8pPr>
            <a:lvl9pPr marL="4114800" marR="0" lvl="8"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9pPr>
          </a:lstStyle>
          <a:p>
            <a:pPr marL="0" indent="0"/>
            <a:r>
              <a:rPr lang="fr-FR" dirty="0"/>
              <a:t>Taux d'abandon scolaire</a:t>
            </a:r>
          </a:p>
        </p:txBody>
      </p:sp>
      <p:sp>
        <p:nvSpPr>
          <p:cNvPr id="851" name="Google Shape;869;p34">
            <a:extLst>
              <a:ext uri="{FF2B5EF4-FFF2-40B4-BE49-F238E27FC236}">
                <a16:creationId xmlns:a16="http://schemas.microsoft.com/office/drawing/2014/main" id="{0B60E22A-9459-C4FA-CF3F-F7AD87837BAD}"/>
              </a:ext>
            </a:extLst>
          </p:cNvPr>
          <p:cNvSpPr txBox="1">
            <a:spLocks/>
          </p:cNvSpPr>
          <p:nvPr/>
        </p:nvSpPr>
        <p:spPr>
          <a:xfrm>
            <a:off x="781092" y="1781930"/>
            <a:ext cx="704100" cy="46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1pPr>
            <a:lvl2pPr marR="0" lvl="1"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2pPr>
            <a:lvl3pPr marR="0" lvl="2"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3pPr>
            <a:lvl4pPr marR="0" lvl="3"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4pPr>
            <a:lvl5pPr marR="0" lvl="4"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5pPr>
            <a:lvl6pPr marR="0" lvl="5"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6pPr>
            <a:lvl7pPr marR="0" lvl="6"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7pPr>
            <a:lvl8pPr marR="0" lvl="7"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8pPr>
            <a:lvl9pPr marR="0" lvl="8"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9pPr>
          </a:lstStyle>
          <a:p>
            <a:r>
              <a:rPr lang="en"/>
              <a:t>02</a:t>
            </a:r>
            <a:endParaRPr lang="en" dirty="0"/>
          </a:p>
        </p:txBody>
      </p:sp>
      <p:sp>
        <p:nvSpPr>
          <p:cNvPr id="852" name="Google Shape;871;p34">
            <a:extLst>
              <a:ext uri="{FF2B5EF4-FFF2-40B4-BE49-F238E27FC236}">
                <a16:creationId xmlns:a16="http://schemas.microsoft.com/office/drawing/2014/main" id="{B94A7701-6E0C-7000-91D1-FC35E87AFBB3}"/>
              </a:ext>
            </a:extLst>
          </p:cNvPr>
          <p:cNvSpPr txBox="1">
            <a:spLocks/>
          </p:cNvSpPr>
          <p:nvPr/>
        </p:nvSpPr>
        <p:spPr>
          <a:xfrm>
            <a:off x="1671319" y="2817572"/>
            <a:ext cx="2046900" cy="42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1pPr>
            <a:lvl2pPr marL="914400" marR="0" lvl="1"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2pPr>
            <a:lvl3pPr marL="1371600" marR="0" lvl="2"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3pPr>
            <a:lvl4pPr marL="1828800" marR="0" lvl="3"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4pPr>
            <a:lvl5pPr marL="2286000" marR="0" lvl="4"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5pPr>
            <a:lvl6pPr marL="2743200" marR="0" lvl="5"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6pPr>
            <a:lvl7pPr marL="3200400" marR="0" lvl="6"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7pPr>
            <a:lvl8pPr marL="3657600" marR="0" lvl="7"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8pPr>
            <a:lvl9pPr marL="4114800" marR="0" lvl="8"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9pPr>
          </a:lstStyle>
          <a:p>
            <a:pPr marL="0" indent="0"/>
            <a:r>
              <a:rPr lang="fr-FR" dirty="0"/>
              <a:t>Analphabétisme</a:t>
            </a:r>
          </a:p>
        </p:txBody>
      </p:sp>
      <p:sp>
        <p:nvSpPr>
          <p:cNvPr id="853" name="Google Shape;872;p34">
            <a:extLst>
              <a:ext uri="{FF2B5EF4-FFF2-40B4-BE49-F238E27FC236}">
                <a16:creationId xmlns:a16="http://schemas.microsoft.com/office/drawing/2014/main" id="{52694F1B-E774-C170-86A4-24A7BE7BCD4A}"/>
              </a:ext>
            </a:extLst>
          </p:cNvPr>
          <p:cNvSpPr txBox="1">
            <a:spLocks/>
          </p:cNvSpPr>
          <p:nvPr/>
        </p:nvSpPr>
        <p:spPr>
          <a:xfrm>
            <a:off x="781092" y="2847460"/>
            <a:ext cx="704100" cy="46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1pPr>
            <a:lvl2pPr marR="0" lvl="1"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2pPr>
            <a:lvl3pPr marR="0" lvl="2"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3pPr>
            <a:lvl4pPr marR="0" lvl="3"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4pPr>
            <a:lvl5pPr marR="0" lvl="4"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5pPr>
            <a:lvl6pPr marR="0" lvl="5"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6pPr>
            <a:lvl7pPr marR="0" lvl="6"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7pPr>
            <a:lvl8pPr marR="0" lvl="7"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8pPr>
            <a:lvl9pPr marR="0" lvl="8"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9pPr>
          </a:lstStyle>
          <a:p>
            <a:r>
              <a:rPr lang="en"/>
              <a:t>03</a:t>
            </a:r>
          </a:p>
        </p:txBody>
      </p:sp>
      <p:sp>
        <p:nvSpPr>
          <p:cNvPr id="854" name="Google Shape;874;p34">
            <a:extLst>
              <a:ext uri="{FF2B5EF4-FFF2-40B4-BE49-F238E27FC236}">
                <a16:creationId xmlns:a16="http://schemas.microsoft.com/office/drawing/2014/main" id="{1262696C-10FC-5E76-2A7D-09DEBEA377BC}"/>
              </a:ext>
            </a:extLst>
          </p:cNvPr>
          <p:cNvSpPr txBox="1">
            <a:spLocks/>
          </p:cNvSpPr>
          <p:nvPr/>
        </p:nvSpPr>
        <p:spPr>
          <a:xfrm>
            <a:off x="1642573" y="3789119"/>
            <a:ext cx="2656841" cy="42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1pPr>
            <a:lvl2pPr marL="914400" marR="0" lvl="1"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2pPr>
            <a:lvl3pPr marL="1371600" marR="0" lvl="2"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3pPr>
            <a:lvl4pPr marL="1828800" marR="0" lvl="3"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4pPr>
            <a:lvl5pPr marL="2286000" marR="0" lvl="4"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5pPr>
            <a:lvl6pPr marL="2743200" marR="0" lvl="5"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6pPr>
            <a:lvl7pPr marL="3200400" marR="0" lvl="6"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7pPr>
            <a:lvl8pPr marL="3657600" marR="0" lvl="7"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8pPr>
            <a:lvl9pPr marL="4114800" marR="0" lvl="8"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9pPr>
          </a:lstStyle>
          <a:p>
            <a:pPr marL="0" indent="0"/>
            <a:r>
              <a:rPr lang="fr-FR" dirty="0"/>
              <a:t>Dépenses publiques en éducation </a:t>
            </a:r>
          </a:p>
        </p:txBody>
      </p:sp>
      <p:sp>
        <p:nvSpPr>
          <p:cNvPr id="855" name="Google Shape;875;p34">
            <a:extLst>
              <a:ext uri="{FF2B5EF4-FFF2-40B4-BE49-F238E27FC236}">
                <a16:creationId xmlns:a16="http://schemas.microsoft.com/office/drawing/2014/main" id="{4C4E2488-FEFF-1B35-1A85-7A4E9F93DCA1}"/>
              </a:ext>
            </a:extLst>
          </p:cNvPr>
          <p:cNvSpPr txBox="1">
            <a:spLocks/>
          </p:cNvSpPr>
          <p:nvPr/>
        </p:nvSpPr>
        <p:spPr>
          <a:xfrm>
            <a:off x="781092" y="3912989"/>
            <a:ext cx="704100" cy="46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1pPr>
            <a:lvl2pPr marR="0" lvl="1"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2pPr>
            <a:lvl3pPr marR="0" lvl="2"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3pPr>
            <a:lvl4pPr marR="0" lvl="3"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4pPr>
            <a:lvl5pPr marR="0" lvl="4"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5pPr>
            <a:lvl6pPr marR="0" lvl="5"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6pPr>
            <a:lvl7pPr marR="0" lvl="6"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7pPr>
            <a:lvl8pPr marR="0" lvl="7"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8pPr>
            <a:lvl9pPr marR="0" lvl="8"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9pPr>
          </a:lstStyle>
          <a:p>
            <a:r>
              <a:rPr lang="en"/>
              <a:t>04</a:t>
            </a:r>
          </a:p>
        </p:txBody>
      </p:sp>
      <p:cxnSp>
        <p:nvCxnSpPr>
          <p:cNvPr id="856" name="Google Shape;882;p34">
            <a:extLst>
              <a:ext uri="{FF2B5EF4-FFF2-40B4-BE49-F238E27FC236}">
                <a16:creationId xmlns:a16="http://schemas.microsoft.com/office/drawing/2014/main" id="{2CC4BC86-6411-D50E-6396-77DF61EA0479}"/>
              </a:ext>
            </a:extLst>
          </p:cNvPr>
          <p:cNvCxnSpPr>
            <a:cxnSpLocks/>
          </p:cNvCxnSpPr>
          <p:nvPr/>
        </p:nvCxnSpPr>
        <p:spPr>
          <a:xfrm>
            <a:off x="849167" y="1481770"/>
            <a:ext cx="2901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83;p34">
            <a:extLst>
              <a:ext uri="{FF2B5EF4-FFF2-40B4-BE49-F238E27FC236}">
                <a16:creationId xmlns:a16="http://schemas.microsoft.com/office/drawing/2014/main" id="{B7398A04-03AC-F49A-8FFD-0F2473D41F1A}"/>
              </a:ext>
            </a:extLst>
          </p:cNvPr>
          <p:cNvCxnSpPr>
            <a:cxnSpLocks/>
          </p:cNvCxnSpPr>
          <p:nvPr/>
        </p:nvCxnSpPr>
        <p:spPr>
          <a:xfrm>
            <a:off x="849167" y="2550282"/>
            <a:ext cx="29016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84;p34">
            <a:extLst>
              <a:ext uri="{FF2B5EF4-FFF2-40B4-BE49-F238E27FC236}">
                <a16:creationId xmlns:a16="http://schemas.microsoft.com/office/drawing/2014/main" id="{42FB09D6-570F-106D-952D-22374236FB13}"/>
              </a:ext>
            </a:extLst>
          </p:cNvPr>
          <p:cNvCxnSpPr>
            <a:cxnSpLocks/>
          </p:cNvCxnSpPr>
          <p:nvPr/>
        </p:nvCxnSpPr>
        <p:spPr>
          <a:xfrm>
            <a:off x="849167" y="3618795"/>
            <a:ext cx="2901600" cy="0"/>
          </a:xfrm>
          <a:prstGeom prst="straightConnector1">
            <a:avLst/>
          </a:prstGeom>
          <a:noFill/>
          <a:ln w="19050" cap="flat" cmpd="sng">
            <a:solidFill>
              <a:schemeClr val="lt2"/>
            </a:solidFill>
            <a:prstDash val="solid"/>
            <a:round/>
            <a:headEnd type="none" w="med" len="med"/>
            <a:tailEnd type="none" w="med" len="med"/>
          </a:ln>
        </p:spPr>
      </p:cxnSp>
      <p:sp>
        <p:nvSpPr>
          <p:cNvPr id="915" name="Google Shape;860;p34">
            <a:extLst>
              <a:ext uri="{FF2B5EF4-FFF2-40B4-BE49-F238E27FC236}">
                <a16:creationId xmlns:a16="http://schemas.microsoft.com/office/drawing/2014/main" id="{04AC3669-E24D-0DA3-252C-C5886300498B}"/>
              </a:ext>
            </a:extLst>
          </p:cNvPr>
          <p:cNvSpPr/>
          <p:nvPr/>
        </p:nvSpPr>
        <p:spPr>
          <a:xfrm>
            <a:off x="5082586" y="1701025"/>
            <a:ext cx="627339" cy="72530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 name="Google Shape;861;p34">
            <a:extLst>
              <a:ext uri="{FF2B5EF4-FFF2-40B4-BE49-F238E27FC236}">
                <a16:creationId xmlns:a16="http://schemas.microsoft.com/office/drawing/2014/main" id="{0BAFB8CE-5A9F-BFDD-0029-AE1F837899DF}"/>
              </a:ext>
            </a:extLst>
          </p:cNvPr>
          <p:cNvSpPr/>
          <p:nvPr/>
        </p:nvSpPr>
        <p:spPr>
          <a:xfrm>
            <a:off x="5082586" y="2769537"/>
            <a:ext cx="627339" cy="72530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862;p34">
            <a:extLst>
              <a:ext uri="{FF2B5EF4-FFF2-40B4-BE49-F238E27FC236}">
                <a16:creationId xmlns:a16="http://schemas.microsoft.com/office/drawing/2014/main" id="{0644DE30-50E3-C914-3E62-804154B3020F}"/>
              </a:ext>
            </a:extLst>
          </p:cNvPr>
          <p:cNvSpPr/>
          <p:nvPr/>
        </p:nvSpPr>
        <p:spPr>
          <a:xfrm>
            <a:off x="5082586" y="3838050"/>
            <a:ext cx="644744" cy="725297"/>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863;p34">
            <a:extLst>
              <a:ext uri="{FF2B5EF4-FFF2-40B4-BE49-F238E27FC236}">
                <a16:creationId xmlns:a16="http://schemas.microsoft.com/office/drawing/2014/main" id="{0235D511-71BA-EB3A-D0DE-635E255DA018}"/>
              </a:ext>
            </a:extLst>
          </p:cNvPr>
          <p:cNvSpPr/>
          <p:nvPr/>
        </p:nvSpPr>
        <p:spPr>
          <a:xfrm>
            <a:off x="5082586" y="632512"/>
            <a:ext cx="627339" cy="72530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865;p34">
            <a:extLst>
              <a:ext uri="{FF2B5EF4-FFF2-40B4-BE49-F238E27FC236}">
                <a16:creationId xmlns:a16="http://schemas.microsoft.com/office/drawing/2014/main" id="{7290192D-B5ED-784C-0C6C-79915B4E1993}"/>
              </a:ext>
            </a:extLst>
          </p:cNvPr>
          <p:cNvSpPr txBox="1">
            <a:spLocks/>
          </p:cNvSpPr>
          <p:nvPr/>
        </p:nvSpPr>
        <p:spPr>
          <a:xfrm>
            <a:off x="5899614" y="632512"/>
            <a:ext cx="2500408" cy="725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1pPr>
            <a:lvl2pPr marL="914400" marR="0" lvl="1"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2pPr>
            <a:lvl3pPr marL="1371600" marR="0" lvl="2"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3pPr>
            <a:lvl4pPr marL="1828800" marR="0" lvl="3"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4pPr>
            <a:lvl5pPr marL="2286000" marR="0" lvl="4"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5pPr>
            <a:lvl6pPr marL="2743200" marR="0" lvl="5"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6pPr>
            <a:lvl7pPr marL="3200400" marR="0" lvl="6"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7pPr>
            <a:lvl8pPr marL="3657600" marR="0" lvl="7"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8pPr>
            <a:lvl9pPr marL="4114800" marR="0" lvl="8"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9pPr>
          </a:lstStyle>
          <a:p>
            <a:pPr marL="0" indent="0"/>
            <a:r>
              <a:rPr lang="fr-FR" dirty="0"/>
              <a:t>Statistiques des secteurs…</a:t>
            </a:r>
          </a:p>
        </p:txBody>
      </p:sp>
      <p:sp>
        <p:nvSpPr>
          <p:cNvPr id="920" name="Google Shape;866;p34">
            <a:extLst>
              <a:ext uri="{FF2B5EF4-FFF2-40B4-BE49-F238E27FC236}">
                <a16:creationId xmlns:a16="http://schemas.microsoft.com/office/drawing/2014/main" id="{59265003-E1B8-262A-1849-96950752D1DF}"/>
              </a:ext>
            </a:extLst>
          </p:cNvPr>
          <p:cNvSpPr txBox="1">
            <a:spLocks/>
          </p:cNvSpPr>
          <p:nvPr/>
        </p:nvSpPr>
        <p:spPr>
          <a:xfrm>
            <a:off x="5038132" y="716399"/>
            <a:ext cx="700126" cy="536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1pPr>
            <a:lvl2pPr marR="0" lvl="1"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2pPr>
            <a:lvl3pPr marR="0" lvl="2"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3pPr>
            <a:lvl4pPr marR="0" lvl="3"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4pPr>
            <a:lvl5pPr marR="0" lvl="4"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5pPr>
            <a:lvl6pPr marR="0" lvl="5"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6pPr>
            <a:lvl7pPr marR="0" lvl="6"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7pPr>
            <a:lvl8pPr marR="0" lvl="7"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8pPr>
            <a:lvl9pPr marR="0" lvl="8"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9pPr>
          </a:lstStyle>
          <a:p>
            <a:r>
              <a:rPr lang="en" dirty="0"/>
              <a:t>05</a:t>
            </a:r>
          </a:p>
        </p:txBody>
      </p:sp>
      <p:sp>
        <p:nvSpPr>
          <p:cNvPr id="921" name="Google Shape;868;p34">
            <a:extLst>
              <a:ext uri="{FF2B5EF4-FFF2-40B4-BE49-F238E27FC236}">
                <a16:creationId xmlns:a16="http://schemas.microsoft.com/office/drawing/2014/main" id="{6BE7A051-A0E2-7064-714A-476384CB613B}"/>
              </a:ext>
            </a:extLst>
          </p:cNvPr>
          <p:cNvSpPr txBox="1">
            <a:spLocks/>
          </p:cNvSpPr>
          <p:nvPr/>
        </p:nvSpPr>
        <p:spPr>
          <a:xfrm>
            <a:off x="5899613" y="1696097"/>
            <a:ext cx="2716067" cy="42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1pPr>
            <a:lvl2pPr marL="914400" marR="0" lvl="1"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2pPr>
            <a:lvl3pPr marL="1371600" marR="0" lvl="2"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3pPr>
            <a:lvl4pPr marL="1828800" marR="0" lvl="3"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4pPr>
            <a:lvl5pPr marL="2286000" marR="0" lvl="4"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5pPr>
            <a:lvl6pPr marL="2743200" marR="0" lvl="5"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6pPr>
            <a:lvl7pPr marL="3200400" marR="0" lvl="6"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7pPr>
            <a:lvl8pPr marL="3657600" marR="0" lvl="7"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8pPr>
            <a:lvl9pPr marL="4114800" marR="0" lvl="8"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9pPr>
          </a:lstStyle>
          <a:p>
            <a:pPr marL="0" indent="0"/>
            <a:r>
              <a:rPr lang="fr-FR" dirty="0"/>
              <a:t>Evolution des scolarisés par niveau</a:t>
            </a:r>
          </a:p>
        </p:txBody>
      </p:sp>
      <p:sp>
        <p:nvSpPr>
          <p:cNvPr id="922" name="Google Shape;869;p34">
            <a:extLst>
              <a:ext uri="{FF2B5EF4-FFF2-40B4-BE49-F238E27FC236}">
                <a16:creationId xmlns:a16="http://schemas.microsoft.com/office/drawing/2014/main" id="{E007655F-0217-B8B4-B03D-4464580FCA07}"/>
              </a:ext>
            </a:extLst>
          </p:cNvPr>
          <p:cNvSpPr txBox="1">
            <a:spLocks/>
          </p:cNvSpPr>
          <p:nvPr/>
        </p:nvSpPr>
        <p:spPr>
          <a:xfrm>
            <a:off x="5038132" y="1781929"/>
            <a:ext cx="700126" cy="536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1pPr>
            <a:lvl2pPr marR="0" lvl="1"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2pPr>
            <a:lvl3pPr marR="0" lvl="2"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3pPr>
            <a:lvl4pPr marR="0" lvl="3"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4pPr>
            <a:lvl5pPr marR="0" lvl="4"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5pPr>
            <a:lvl6pPr marR="0" lvl="5"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6pPr>
            <a:lvl7pPr marR="0" lvl="6"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7pPr>
            <a:lvl8pPr marR="0" lvl="7"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8pPr>
            <a:lvl9pPr marR="0" lvl="8"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9pPr>
          </a:lstStyle>
          <a:p>
            <a:r>
              <a:rPr lang="en" dirty="0"/>
              <a:t>06</a:t>
            </a:r>
          </a:p>
        </p:txBody>
      </p:sp>
      <p:sp>
        <p:nvSpPr>
          <p:cNvPr id="923" name="Google Shape;871;p34">
            <a:extLst>
              <a:ext uri="{FF2B5EF4-FFF2-40B4-BE49-F238E27FC236}">
                <a16:creationId xmlns:a16="http://schemas.microsoft.com/office/drawing/2014/main" id="{462776CB-CBBA-04BE-93B4-E6F86F9049A0}"/>
              </a:ext>
            </a:extLst>
          </p:cNvPr>
          <p:cNvSpPr txBox="1">
            <a:spLocks/>
          </p:cNvSpPr>
          <p:nvPr/>
        </p:nvSpPr>
        <p:spPr>
          <a:xfrm>
            <a:off x="5834926" y="2579114"/>
            <a:ext cx="2471824" cy="4842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1pPr>
            <a:lvl2pPr marL="914400" marR="0" lvl="1"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2pPr>
            <a:lvl3pPr marL="1371600" marR="0" lvl="2"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3pPr>
            <a:lvl4pPr marL="1828800" marR="0" lvl="3"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4pPr>
            <a:lvl5pPr marL="2286000" marR="0" lvl="4"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5pPr>
            <a:lvl6pPr marL="2743200" marR="0" lvl="5"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6pPr>
            <a:lvl7pPr marL="3200400" marR="0" lvl="6"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7pPr>
            <a:lvl8pPr marL="3657600" marR="0" lvl="7"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8pPr>
            <a:lvl9pPr marL="4114800" marR="0" lvl="8"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9pPr>
          </a:lstStyle>
          <a:p>
            <a:pPr marL="0" indent="0"/>
            <a:r>
              <a:rPr lang="fr-FR" dirty="0"/>
              <a:t>Niveau d'étude de la population âgée de 25 ans et pus</a:t>
            </a:r>
          </a:p>
        </p:txBody>
      </p:sp>
      <p:sp>
        <p:nvSpPr>
          <p:cNvPr id="924" name="Google Shape;872;p34">
            <a:extLst>
              <a:ext uri="{FF2B5EF4-FFF2-40B4-BE49-F238E27FC236}">
                <a16:creationId xmlns:a16="http://schemas.microsoft.com/office/drawing/2014/main" id="{1EA31474-5D51-8608-7D6E-8DB6DECB72C5}"/>
              </a:ext>
            </a:extLst>
          </p:cNvPr>
          <p:cNvSpPr txBox="1">
            <a:spLocks/>
          </p:cNvSpPr>
          <p:nvPr/>
        </p:nvSpPr>
        <p:spPr>
          <a:xfrm>
            <a:off x="5038132" y="2847459"/>
            <a:ext cx="700126" cy="5367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1pPr>
            <a:lvl2pPr marR="0" lvl="1"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2pPr>
            <a:lvl3pPr marR="0" lvl="2"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3pPr>
            <a:lvl4pPr marR="0" lvl="3"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4pPr>
            <a:lvl5pPr marR="0" lvl="4"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5pPr>
            <a:lvl6pPr marR="0" lvl="5"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6pPr>
            <a:lvl7pPr marR="0" lvl="6"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7pPr>
            <a:lvl8pPr marR="0" lvl="7"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8pPr>
            <a:lvl9pPr marR="0" lvl="8"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9pPr>
          </a:lstStyle>
          <a:p>
            <a:r>
              <a:rPr lang="en" dirty="0"/>
              <a:t>07</a:t>
            </a:r>
          </a:p>
        </p:txBody>
      </p:sp>
      <p:sp>
        <p:nvSpPr>
          <p:cNvPr id="925" name="Google Shape;874;p34">
            <a:extLst>
              <a:ext uri="{FF2B5EF4-FFF2-40B4-BE49-F238E27FC236}">
                <a16:creationId xmlns:a16="http://schemas.microsoft.com/office/drawing/2014/main" id="{35071FC2-183A-A5A3-A1DD-EBE1320C403D}"/>
              </a:ext>
            </a:extLst>
          </p:cNvPr>
          <p:cNvSpPr txBox="1">
            <a:spLocks/>
          </p:cNvSpPr>
          <p:nvPr/>
        </p:nvSpPr>
        <p:spPr>
          <a:xfrm>
            <a:off x="5899613" y="3725489"/>
            <a:ext cx="2091817" cy="4842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1pPr>
            <a:lvl2pPr marL="914400" marR="0" lvl="1"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2pPr>
            <a:lvl3pPr marL="1371600" marR="0" lvl="2"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3pPr>
            <a:lvl4pPr marL="1828800" marR="0" lvl="3"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4pPr>
            <a:lvl5pPr marL="2286000" marR="0" lvl="4"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5pPr>
            <a:lvl6pPr marL="2743200" marR="0" lvl="5"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6pPr>
            <a:lvl7pPr marL="3200400" marR="0" lvl="6"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7pPr>
            <a:lvl8pPr marL="3657600" marR="0" lvl="7"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8pPr>
            <a:lvl9pPr marL="4114800" marR="0" lvl="8" indent="-317500" algn="l" rtl="0">
              <a:lnSpc>
                <a:spcPct val="100000"/>
              </a:lnSpc>
              <a:spcBef>
                <a:spcPts val="0"/>
              </a:spcBef>
              <a:spcAft>
                <a:spcPts val="0"/>
              </a:spcAft>
              <a:buClr>
                <a:schemeClr val="dk1"/>
              </a:buClr>
              <a:buSzPts val="2000"/>
              <a:buFont typeface="Delius"/>
              <a:buNone/>
              <a:defRPr sz="2000" b="1" i="0" u="none" strike="noStrike" cap="none">
                <a:solidFill>
                  <a:schemeClr val="dk1"/>
                </a:solidFill>
                <a:latin typeface="Delius"/>
                <a:ea typeface="Delius"/>
                <a:cs typeface="Delius"/>
                <a:sym typeface="Delius"/>
              </a:defRPr>
            </a:lvl9pPr>
          </a:lstStyle>
          <a:p>
            <a:pPr marL="0" indent="0"/>
            <a:r>
              <a:rPr lang="fr-FR" sz="1800" dirty="0"/>
              <a:t>Effectifs des enseignants</a:t>
            </a:r>
          </a:p>
        </p:txBody>
      </p:sp>
      <p:sp>
        <p:nvSpPr>
          <p:cNvPr id="926" name="Google Shape;875;p34">
            <a:extLst>
              <a:ext uri="{FF2B5EF4-FFF2-40B4-BE49-F238E27FC236}">
                <a16:creationId xmlns:a16="http://schemas.microsoft.com/office/drawing/2014/main" id="{7AF374D5-127B-8917-C8D4-A1CA2F99D23A}"/>
              </a:ext>
            </a:extLst>
          </p:cNvPr>
          <p:cNvSpPr txBox="1">
            <a:spLocks/>
          </p:cNvSpPr>
          <p:nvPr/>
        </p:nvSpPr>
        <p:spPr>
          <a:xfrm>
            <a:off x="5038131" y="3912989"/>
            <a:ext cx="719551" cy="5367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1pPr>
            <a:lvl2pPr marR="0" lvl="1"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2pPr>
            <a:lvl3pPr marR="0" lvl="2"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3pPr>
            <a:lvl4pPr marR="0" lvl="3"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4pPr>
            <a:lvl5pPr marR="0" lvl="4"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5pPr>
            <a:lvl6pPr marR="0" lvl="5"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6pPr>
            <a:lvl7pPr marR="0" lvl="6"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7pPr>
            <a:lvl8pPr marR="0" lvl="7"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8pPr>
            <a:lvl9pPr marR="0" lvl="8"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9pPr>
          </a:lstStyle>
          <a:p>
            <a:r>
              <a:rPr lang="en" dirty="0"/>
              <a:t>08</a:t>
            </a:r>
          </a:p>
        </p:txBody>
      </p:sp>
      <p:cxnSp>
        <p:nvCxnSpPr>
          <p:cNvPr id="927" name="Google Shape;882;p34">
            <a:extLst>
              <a:ext uri="{FF2B5EF4-FFF2-40B4-BE49-F238E27FC236}">
                <a16:creationId xmlns:a16="http://schemas.microsoft.com/office/drawing/2014/main" id="{B71D74F4-EEF7-F06A-ECDA-A80A89CE167C}"/>
              </a:ext>
            </a:extLst>
          </p:cNvPr>
          <p:cNvCxnSpPr>
            <a:cxnSpLocks/>
          </p:cNvCxnSpPr>
          <p:nvPr/>
        </p:nvCxnSpPr>
        <p:spPr>
          <a:xfrm>
            <a:off x="5106207" y="1481770"/>
            <a:ext cx="2885223" cy="0"/>
          </a:xfrm>
          <a:prstGeom prst="straightConnector1">
            <a:avLst/>
          </a:prstGeom>
          <a:noFill/>
          <a:ln w="19050" cap="flat" cmpd="sng">
            <a:solidFill>
              <a:schemeClr val="lt2"/>
            </a:solidFill>
            <a:prstDash val="solid"/>
            <a:round/>
            <a:headEnd type="none" w="med" len="med"/>
            <a:tailEnd type="none" w="med" len="med"/>
          </a:ln>
        </p:spPr>
      </p:cxnSp>
      <p:cxnSp>
        <p:nvCxnSpPr>
          <p:cNvPr id="928" name="Google Shape;883;p34">
            <a:extLst>
              <a:ext uri="{FF2B5EF4-FFF2-40B4-BE49-F238E27FC236}">
                <a16:creationId xmlns:a16="http://schemas.microsoft.com/office/drawing/2014/main" id="{BEBB57E9-5450-7AF5-0746-94197C1F0662}"/>
              </a:ext>
            </a:extLst>
          </p:cNvPr>
          <p:cNvCxnSpPr>
            <a:cxnSpLocks/>
          </p:cNvCxnSpPr>
          <p:nvPr/>
        </p:nvCxnSpPr>
        <p:spPr>
          <a:xfrm>
            <a:off x="5106207" y="2550282"/>
            <a:ext cx="2885223" cy="0"/>
          </a:xfrm>
          <a:prstGeom prst="straightConnector1">
            <a:avLst/>
          </a:prstGeom>
          <a:noFill/>
          <a:ln w="19050" cap="flat" cmpd="sng">
            <a:solidFill>
              <a:schemeClr val="lt2"/>
            </a:solidFill>
            <a:prstDash val="solid"/>
            <a:round/>
            <a:headEnd type="none" w="med" len="med"/>
            <a:tailEnd type="none" w="med" len="med"/>
          </a:ln>
        </p:spPr>
      </p:cxnSp>
      <p:cxnSp>
        <p:nvCxnSpPr>
          <p:cNvPr id="929" name="Google Shape;884;p34">
            <a:extLst>
              <a:ext uri="{FF2B5EF4-FFF2-40B4-BE49-F238E27FC236}">
                <a16:creationId xmlns:a16="http://schemas.microsoft.com/office/drawing/2014/main" id="{B82B4279-C477-2B69-744B-98281323A430}"/>
              </a:ext>
            </a:extLst>
          </p:cNvPr>
          <p:cNvCxnSpPr>
            <a:cxnSpLocks/>
          </p:cNvCxnSpPr>
          <p:nvPr/>
        </p:nvCxnSpPr>
        <p:spPr>
          <a:xfrm>
            <a:off x="5106207" y="3618795"/>
            <a:ext cx="2885223"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581885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23" name="Google Shape;1023;p42"/>
          <p:cNvSpPr txBox="1">
            <a:spLocks noGrp="1"/>
          </p:cNvSpPr>
          <p:nvPr>
            <p:ph type="title"/>
          </p:nvPr>
        </p:nvSpPr>
        <p:spPr>
          <a:xfrm rot="-281821">
            <a:off x="768457" y="782374"/>
            <a:ext cx="2377476" cy="1874833"/>
          </a:xfrm>
          <a:prstGeom prst="rect">
            <a:avLst/>
          </a:prstGeom>
        </p:spPr>
        <p:txBody>
          <a:bodyPr spcFirstLastPara="1" wrap="square" lIns="91425" tIns="91425" rIns="91425" bIns="91425" anchor="ctr" anchorCtr="0">
            <a:noAutofit/>
          </a:bodyPr>
          <a:lstStyle/>
          <a:p>
            <a:r>
              <a:rPr lang="fr-FR" sz="4400" dirty="0">
                <a:solidFill>
                  <a:schemeClr val="accent2">
                    <a:lumMod val="20000"/>
                    <a:lumOff val="80000"/>
                  </a:schemeClr>
                </a:solidFill>
              </a:rPr>
              <a:t>Les sous objectifs</a:t>
            </a:r>
            <a:endParaRPr sz="4400" dirty="0">
              <a:solidFill>
                <a:schemeClr val="accent2">
                  <a:lumMod val="20000"/>
                  <a:lumOff val="80000"/>
                </a:schemeClr>
              </a:solidFill>
            </a:endParaRPr>
          </a:p>
        </p:txBody>
      </p:sp>
      <p:pic>
        <p:nvPicPr>
          <p:cNvPr id="2" name="Image 1"/>
          <p:cNvPicPr>
            <a:picLocks noChangeAspect="1"/>
          </p:cNvPicPr>
          <p:nvPr/>
        </p:nvPicPr>
        <p:blipFill>
          <a:blip r:embed="rId3"/>
          <a:stretch>
            <a:fillRect/>
          </a:stretch>
        </p:blipFill>
        <p:spPr>
          <a:xfrm>
            <a:off x="0" y="-1"/>
            <a:ext cx="9144000" cy="5143501"/>
          </a:xfrm>
          <a:prstGeom prst="rect">
            <a:avLst/>
          </a:prstGeom>
        </p:spPr>
      </p:pic>
      <p:grpSp>
        <p:nvGrpSpPr>
          <p:cNvPr id="1018" name="Google Shape;1018;p42"/>
          <p:cNvGrpSpPr/>
          <p:nvPr/>
        </p:nvGrpSpPr>
        <p:grpSpPr>
          <a:xfrm>
            <a:off x="587011" y="51084"/>
            <a:ext cx="2783514" cy="3007650"/>
            <a:chOff x="705725" y="2072700"/>
            <a:chExt cx="1190350" cy="1286200"/>
          </a:xfrm>
        </p:grpSpPr>
        <p:sp>
          <p:nvSpPr>
            <p:cNvPr id="1019" name="Google Shape;1019;p42"/>
            <p:cNvSpPr/>
            <p:nvPr/>
          </p:nvSpPr>
          <p:spPr>
            <a:xfrm>
              <a:off x="724175" y="2187000"/>
              <a:ext cx="1171900" cy="1171900"/>
            </a:xfrm>
            <a:custGeom>
              <a:avLst/>
              <a:gdLst/>
              <a:ahLst/>
              <a:cxnLst/>
              <a:rect l="l" t="t" r="r" b="b"/>
              <a:pathLst>
                <a:path w="46876" h="46876" extrusionOk="0">
                  <a:moveTo>
                    <a:pt x="43459" y="1"/>
                  </a:moveTo>
                  <a:lnTo>
                    <a:pt x="1" y="3418"/>
                  </a:lnTo>
                  <a:lnTo>
                    <a:pt x="3418" y="46876"/>
                  </a:lnTo>
                  <a:lnTo>
                    <a:pt x="46876" y="43458"/>
                  </a:lnTo>
                  <a:lnTo>
                    <a:pt x="43459" y="1"/>
                  </a:lnTo>
                  <a:close/>
                </a:path>
              </a:pathLst>
            </a:custGeom>
            <a:solidFill>
              <a:srgbClr val="2F1932">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0BFBF"/>
                </a:solidFill>
              </a:endParaRPr>
            </a:p>
          </p:txBody>
        </p:sp>
        <p:sp>
          <p:nvSpPr>
            <p:cNvPr id="1020" name="Google Shape;1020;p42"/>
            <p:cNvSpPr/>
            <p:nvPr/>
          </p:nvSpPr>
          <p:spPr>
            <a:xfrm>
              <a:off x="705725" y="2168551"/>
              <a:ext cx="1190350" cy="1171900"/>
            </a:xfrm>
            <a:custGeom>
              <a:avLst/>
              <a:gdLst/>
              <a:ahLst/>
              <a:cxnLst/>
              <a:rect l="l" t="t" r="r" b="b"/>
              <a:pathLst>
                <a:path w="46876" h="46876" extrusionOk="0">
                  <a:moveTo>
                    <a:pt x="43459" y="1"/>
                  </a:moveTo>
                  <a:lnTo>
                    <a:pt x="1" y="3418"/>
                  </a:lnTo>
                  <a:lnTo>
                    <a:pt x="3418" y="46875"/>
                  </a:lnTo>
                  <a:lnTo>
                    <a:pt x="46876" y="43458"/>
                  </a:lnTo>
                  <a:lnTo>
                    <a:pt x="43459" y="1"/>
                  </a:lnTo>
                  <a:close/>
                </a:path>
              </a:pathLst>
            </a:custGeom>
            <a:solidFill>
              <a:schemeClr val="accent5"/>
            </a:solidFill>
            <a:ln>
              <a:noFill/>
            </a:ln>
          </p:spPr>
          <p:txBody>
            <a:bodyPr spcFirstLastPara="1" wrap="square" lIns="91425" tIns="91425" rIns="91425" bIns="91425" anchor="ctr" anchorCtr="0">
              <a:noAutofit/>
            </a:bodyPr>
            <a:lstStyle/>
            <a:p>
              <a:pPr lvl="0" algn="ctr"/>
              <a:r>
                <a:rPr lang="fr-FR" sz="7200" dirty="0">
                  <a:solidFill>
                    <a:schemeClr val="bg1"/>
                  </a:solidFill>
                  <a:latin typeface="Delius"/>
                  <a:ea typeface="Delius"/>
                  <a:cs typeface="Delius"/>
                  <a:sym typeface="Delius"/>
                </a:rPr>
                <a:t>Taux</a:t>
              </a:r>
              <a:r>
                <a:rPr lang="fr-FR" sz="7200" u="sng" dirty="0">
                  <a:solidFill>
                    <a:schemeClr val="bg1"/>
                  </a:solidFill>
                  <a:latin typeface="Delius"/>
                  <a:ea typeface="Delius"/>
                  <a:cs typeface="Delius"/>
                  <a:sym typeface="Delius"/>
                </a:rPr>
                <a:t> </a:t>
              </a:r>
              <a:r>
                <a:rPr lang="fr-FR" sz="2400" b="1" u="sng" dirty="0">
                  <a:solidFill>
                    <a:schemeClr val="bg1"/>
                  </a:solidFill>
                  <a:latin typeface="Delius"/>
                  <a:ea typeface="Delius"/>
                  <a:cs typeface="Delius"/>
                  <a:sym typeface="Delius"/>
                </a:rPr>
                <a:t>d'alphabétisation</a:t>
              </a:r>
              <a:r>
                <a:rPr lang="fr-FR" sz="2400" u="sng" dirty="0">
                  <a:solidFill>
                    <a:schemeClr val="bg1"/>
                  </a:solidFill>
                  <a:latin typeface="Delius"/>
                  <a:ea typeface="Delius"/>
                  <a:cs typeface="Delius"/>
                  <a:sym typeface="Delius"/>
                </a:rPr>
                <a:t> </a:t>
              </a:r>
            </a:p>
          </p:txBody>
        </p:sp>
        <p:sp>
          <p:nvSpPr>
            <p:cNvPr id="1021" name="Google Shape;1021;p42"/>
            <p:cNvSpPr/>
            <p:nvPr/>
          </p:nvSpPr>
          <p:spPr>
            <a:xfrm>
              <a:off x="1615675" y="2072700"/>
              <a:ext cx="133950" cy="222075"/>
            </a:xfrm>
            <a:custGeom>
              <a:avLst/>
              <a:gdLst/>
              <a:ahLst/>
              <a:cxnLst/>
              <a:rect l="l" t="t" r="r" b="b"/>
              <a:pathLst>
                <a:path w="5358" h="8883" extrusionOk="0">
                  <a:moveTo>
                    <a:pt x="857" y="1"/>
                  </a:moveTo>
                  <a:lnTo>
                    <a:pt x="0" y="8573"/>
                  </a:lnTo>
                  <a:cubicBezTo>
                    <a:pt x="619" y="8585"/>
                    <a:pt x="1262" y="8633"/>
                    <a:pt x="1869" y="8716"/>
                  </a:cubicBezTo>
                  <a:cubicBezTo>
                    <a:pt x="2046" y="8750"/>
                    <a:pt x="2235" y="8783"/>
                    <a:pt x="2423" y="8783"/>
                  </a:cubicBezTo>
                  <a:cubicBezTo>
                    <a:pt x="2501" y="8783"/>
                    <a:pt x="2579" y="8778"/>
                    <a:pt x="2655" y="8764"/>
                  </a:cubicBezTo>
                  <a:cubicBezTo>
                    <a:pt x="2737" y="8755"/>
                    <a:pt x="2818" y="8732"/>
                    <a:pt x="2889" y="8732"/>
                  </a:cubicBezTo>
                  <a:cubicBezTo>
                    <a:pt x="2911" y="8732"/>
                    <a:pt x="2933" y="8734"/>
                    <a:pt x="2953" y="8740"/>
                  </a:cubicBezTo>
                  <a:cubicBezTo>
                    <a:pt x="3036" y="8752"/>
                    <a:pt x="3108" y="8799"/>
                    <a:pt x="3179" y="8823"/>
                  </a:cubicBezTo>
                  <a:cubicBezTo>
                    <a:pt x="3286" y="8871"/>
                    <a:pt x="3405" y="8871"/>
                    <a:pt x="3524" y="8871"/>
                  </a:cubicBezTo>
                  <a:cubicBezTo>
                    <a:pt x="3549" y="8873"/>
                    <a:pt x="3576" y="8874"/>
                    <a:pt x="3603" y="8874"/>
                  </a:cubicBezTo>
                  <a:cubicBezTo>
                    <a:pt x="3772" y="8874"/>
                    <a:pt x="3983" y="8837"/>
                    <a:pt x="4179" y="8837"/>
                  </a:cubicBezTo>
                  <a:cubicBezTo>
                    <a:pt x="4286" y="8837"/>
                    <a:pt x="4389" y="8848"/>
                    <a:pt x="4477" y="8883"/>
                  </a:cubicBezTo>
                  <a:lnTo>
                    <a:pt x="5358" y="60"/>
                  </a:lnTo>
                  <a:cubicBezTo>
                    <a:pt x="4815" y="23"/>
                    <a:pt x="4267" y="4"/>
                    <a:pt x="3723" y="4"/>
                  </a:cubicBezTo>
                  <a:cubicBezTo>
                    <a:pt x="3397" y="4"/>
                    <a:pt x="3072" y="11"/>
                    <a:pt x="2750" y="25"/>
                  </a:cubicBezTo>
                  <a:cubicBezTo>
                    <a:pt x="2394" y="44"/>
                    <a:pt x="2038" y="71"/>
                    <a:pt x="1688" y="71"/>
                  </a:cubicBezTo>
                  <a:cubicBezTo>
                    <a:pt x="1406" y="71"/>
                    <a:pt x="1128" y="54"/>
                    <a:pt x="857" y="1"/>
                  </a:cubicBezTo>
                  <a:close/>
                </a:path>
              </a:pathLst>
            </a:custGeom>
            <a:solidFill>
              <a:srgbClr val="FF866A">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0BFBF"/>
                </a:solidFill>
              </a:endParaRPr>
            </a:p>
          </p:txBody>
        </p:sp>
        <p:sp>
          <p:nvSpPr>
            <p:cNvPr id="1022" name="Google Shape;1022;p42"/>
            <p:cNvSpPr/>
            <p:nvPr/>
          </p:nvSpPr>
          <p:spPr>
            <a:xfrm>
              <a:off x="771225" y="2139675"/>
              <a:ext cx="133950" cy="222075"/>
            </a:xfrm>
            <a:custGeom>
              <a:avLst/>
              <a:gdLst/>
              <a:ahLst/>
              <a:cxnLst/>
              <a:rect l="l" t="t" r="r" b="b"/>
              <a:pathLst>
                <a:path w="5358" h="8883" extrusionOk="0">
                  <a:moveTo>
                    <a:pt x="4501" y="1"/>
                  </a:moveTo>
                  <a:cubicBezTo>
                    <a:pt x="4219" y="54"/>
                    <a:pt x="3938" y="71"/>
                    <a:pt x="3656" y="71"/>
                  </a:cubicBezTo>
                  <a:cubicBezTo>
                    <a:pt x="3307" y="71"/>
                    <a:pt x="2957" y="44"/>
                    <a:pt x="2608" y="24"/>
                  </a:cubicBezTo>
                  <a:cubicBezTo>
                    <a:pt x="2282" y="11"/>
                    <a:pt x="1956" y="4"/>
                    <a:pt x="1630" y="4"/>
                  </a:cubicBezTo>
                  <a:cubicBezTo>
                    <a:pt x="1087" y="4"/>
                    <a:pt x="543" y="23"/>
                    <a:pt x="0" y="60"/>
                  </a:cubicBezTo>
                  <a:lnTo>
                    <a:pt x="881" y="8883"/>
                  </a:lnTo>
                  <a:cubicBezTo>
                    <a:pt x="969" y="8848"/>
                    <a:pt x="1070" y="8837"/>
                    <a:pt x="1176" y="8837"/>
                  </a:cubicBezTo>
                  <a:cubicBezTo>
                    <a:pt x="1370" y="8837"/>
                    <a:pt x="1579" y="8874"/>
                    <a:pt x="1752" y="8874"/>
                  </a:cubicBezTo>
                  <a:cubicBezTo>
                    <a:pt x="1780" y="8874"/>
                    <a:pt x="1808" y="8873"/>
                    <a:pt x="1834" y="8871"/>
                  </a:cubicBezTo>
                  <a:cubicBezTo>
                    <a:pt x="1953" y="8871"/>
                    <a:pt x="2072" y="8871"/>
                    <a:pt x="2179" y="8823"/>
                  </a:cubicBezTo>
                  <a:cubicBezTo>
                    <a:pt x="2250" y="8799"/>
                    <a:pt x="2322" y="8752"/>
                    <a:pt x="2405" y="8740"/>
                  </a:cubicBezTo>
                  <a:cubicBezTo>
                    <a:pt x="2425" y="8734"/>
                    <a:pt x="2447" y="8732"/>
                    <a:pt x="2469" y="8732"/>
                  </a:cubicBezTo>
                  <a:cubicBezTo>
                    <a:pt x="2540" y="8732"/>
                    <a:pt x="2621" y="8755"/>
                    <a:pt x="2703" y="8764"/>
                  </a:cubicBezTo>
                  <a:cubicBezTo>
                    <a:pt x="2780" y="8778"/>
                    <a:pt x="2857" y="8783"/>
                    <a:pt x="2935" y="8783"/>
                  </a:cubicBezTo>
                  <a:cubicBezTo>
                    <a:pt x="3123" y="8783"/>
                    <a:pt x="3312" y="8750"/>
                    <a:pt x="3489" y="8716"/>
                  </a:cubicBezTo>
                  <a:cubicBezTo>
                    <a:pt x="4096" y="8633"/>
                    <a:pt x="4739" y="8585"/>
                    <a:pt x="5358" y="8573"/>
                  </a:cubicBezTo>
                  <a:lnTo>
                    <a:pt x="4501" y="1"/>
                  </a:lnTo>
                  <a:close/>
                </a:path>
              </a:pathLst>
            </a:custGeom>
            <a:solidFill>
              <a:srgbClr val="FF866A">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0BFBF"/>
                </a:solidFill>
              </a:endParaRPr>
            </a:p>
          </p:txBody>
        </p:sp>
      </p:grpSp>
    </p:spTree>
    <p:extLst>
      <p:ext uri="{BB962C8B-B14F-4D97-AF65-F5344CB8AC3E}">
        <p14:creationId xmlns:p14="http://schemas.microsoft.com/office/powerpoint/2010/main" val="41034624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grpSp>
        <p:nvGrpSpPr>
          <p:cNvPr id="905" name="Google Shape;905;p36"/>
          <p:cNvGrpSpPr/>
          <p:nvPr/>
        </p:nvGrpSpPr>
        <p:grpSpPr>
          <a:xfrm>
            <a:off x="1977511" y="761374"/>
            <a:ext cx="5188977" cy="5548851"/>
            <a:chOff x="7567300" y="1541100"/>
            <a:chExt cx="3167100" cy="3386750"/>
          </a:xfrm>
        </p:grpSpPr>
        <p:sp>
          <p:nvSpPr>
            <p:cNvPr id="906" name="Google Shape;906;p36"/>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6"/>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6"/>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36"/>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 name="Google Shape;910;p36"/>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911;p36"/>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 name="Google Shape;912;p36"/>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913;p36"/>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 name="Google Shape;914;p36"/>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 name="Google Shape;915;p36"/>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 name="Google Shape;916;p36"/>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917;p36"/>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918;p36"/>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919;p36"/>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 name="Google Shape;920;p36"/>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 name="Google Shape;921;p36"/>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 name="Google Shape;922;p36"/>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 name="Google Shape;923;p36"/>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 name="Google Shape;924;p36"/>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 name="Google Shape;925;p36"/>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6" name="Google Shape;926;p36"/>
          <p:cNvGrpSpPr/>
          <p:nvPr/>
        </p:nvGrpSpPr>
        <p:grpSpPr>
          <a:xfrm>
            <a:off x="600016" y="385679"/>
            <a:ext cx="2071164" cy="1667776"/>
            <a:chOff x="5448300" y="1526500"/>
            <a:chExt cx="1154925" cy="1154650"/>
          </a:xfrm>
        </p:grpSpPr>
        <p:sp>
          <p:nvSpPr>
            <p:cNvPr id="927" name="Google Shape;927;p36"/>
            <p:cNvSpPr/>
            <p:nvPr/>
          </p:nvSpPr>
          <p:spPr>
            <a:xfrm>
              <a:off x="5466750" y="1544975"/>
              <a:ext cx="1136475" cy="1136175"/>
            </a:xfrm>
            <a:custGeom>
              <a:avLst/>
              <a:gdLst/>
              <a:ahLst/>
              <a:cxnLst/>
              <a:rect l="l" t="t" r="r" b="b"/>
              <a:pathLst>
                <a:path w="45459" h="45447" extrusionOk="0">
                  <a:moveTo>
                    <a:pt x="4132" y="11370"/>
                  </a:moveTo>
                  <a:cubicBezTo>
                    <a:pt x="4882" y="11370"/>
                    <a:pt x="5501" y="11990"/>
                    <a:pt x="5501" y="12740"/>
                  </a:cubicBezTo>
                  <a:cubicBezTo>
                    <a:pt x="5501" y="13502"/>
                    <a:pt x="4882" y="14109"/>
                    <a:pt x="4132" y="14109"/>
                  </a:cubicBezTo>
                  <a:cubicBezTo>
                    <a:pt x="3370" y="14109"/>
                    <a:pt x="2762" y="13502"/>
                    <a:pt x="2762" y="12740"/>
                  </a:cubicBezTo>
                  <a:cubicBezTo>
                    <a:pt x="2762" y="11990"/>
                    <a:pt x="3370" y="11370"/>
                    <a:pt x="4132" y="11370"/>
                  </a:cubicBezTo>
                  <a:close/>
                  <a:moveTo>
                    <a:pt x="3334" y="29563"/>
                  </a:moveTo>
                  <a:cubicBezTo>
                    <a:pt x="4084" y="29563"/>
                    <a:pt x="4703" y="30170"/>
                    <a:pt x="4703" y="30932"/>
                  </a:cubicBezTo>
                  <a:cubicBezTo>
                    <a:pt x="4703" y="31694"/>
                    <a:pt x="4096" y="32302"/>
                    <a:pt x="3334" y="32302"/>
                  </a:cubicBezTo>
                  <a:cubicBezTo>
                    <a:pt x="2584" y="32302"/>
                    <a:pt x="1965" y="31694"/>
                    <a:pt x="1965" y="30932"/>
                  </a:cubicBezTo>
                  <a:cubicBezTo>
                    <a:pt x="1965" y="30170"/>
                    <a:pt x="2584" y="29563"/>
                    <a:pt x="3334" y="29563"/>
                  </a:cubicBezTo>
                  <a:close/>
                  <a:moveTo>
                    <a:pt x="1893" y="0"/>
                  </a:moveTo>
                  <a:lnTo>
                    <a:pt x="0" y="43565"/>
                  </a:lnTo>
                  <a:lnTo>
                    <a:pt x="43565" y="45446"/>
                  </a:lnTo>
                  <a:lnTo>
                    <a:pt x="45458" y="1893"/>
                  </a:lnTo>
                  <a:lnTo>
                    <a:pt x="1893" y="0"/>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928;p36"/>
            <p:cNvSpPr/>
            <p:nvPr/>
          </p:nvSpPr>
          <p:spPr>
            <a:xfrm>
              <a:off x="5448300" y="1526500"/>
              <a:ext cx="1136175" cy="1135875"/>
            </a:xfrm>
            <a:custGeom>
              <a:avLst/>
              <a:gdLst/>
              <a:ahLst/>
              <a:cxnLst/>
              <a:rect l="l" t="t" r="r" b="b"/>
              <a:pathLst>
                <a:path w="45447" h="45435" extrusionOk="0">
                  <a:moveTo>
                    <a:pt x="4120" y="11371"/>
                  </a:moveTo>
                  <a:cubicBezTo>
                    <a:pt x="4882" y="11371"/>
                    <a:pt x="5489" y="11978"/>
                    <a:pt x="5489" y="12740"/>
                  </a:cubicBezTo>
                  <a:cubicBezTo>
                    <a:pt x="5489" y="13502"/>
                    <a:pt x="4882" y="14110"/>
                    <a:pt x="4120" y="14110"/>
                  </a:cubicBezTo>
                  <a:cubicBezTo>
                    <a:pt x="3358" y="14110"/>
                    <a:pt x="2750" y="13491"/>
                    <a:pt x="2750" y="12740"/>
                  </a:cubicBezTo>
                  <a:cubicBezTo>
                    <a:pt x="2750" y="11978"/>
                    <a:pt x="3358" y="11371"/>
                    <a:pt x="4120" y="11371"/>
                  </a:cubicBezTo>
                  <a:close/>
                  <a:moveTo>
                    <a:pt x="3334" y="29552"/>
                  </a:moveTo>
                  <a:cubicBezTo>
                    <a:pt x="4072" y="29552"/>
                    <a:pt x="4703" y="30171"/>
                    <a:pt x="4703" y="30921"/>
                  </a:cubicBezTo>
                  <a:cubicBezTo>
                    <a:pt x="4703" y="31683"/>
                    <a:pt x="4096" y="32291"/>
                    <a:pt x="3334" y="32291"/>
                  </a:cubicBezTo>
                  <a:cubicBezTo>
                    <a:pt x="2572" y="32291"/>
                    <a:pt x="1965" y="31683"/>
                    <a:pt x="1965" y="30921"/>
                  </a:cubicBezTo>
                  <a:cubicBezTo>
                    <a:pt x="1965" y="30171"/>
                    <a:pt x="2572" y="29552"/>
                    <a:pt x="3334" y="29552"/>
                  </a:cubicBezTo>
                  <a:close/>
                  <a:moveTo>
                    <a:pt x="1893" y="1"/>
                  </a:moveTo>
                  <a:lnTo>
                    <a:pt x="0" y="43566"/>
                  </a:lnTo>
                  <a:lnTo>
                    <a:pt x="43565" y="45435"/>
                  </a:lnTo>
                  <a:lnTo>
                    <a:pt x="45446" y="1882"/>
                  </a:lnTo>
                  <a:lnTo>
                    <a:pt x="18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36"/>
            <p:cNvSpPr/>
            <p:nvPr/>
          </p:nvSpPr>
          <p:spPr>
            <a:xfrm>
              <a:off x="5448300" y="1526800"/>
              <a:ext cx="185750" cy="1094800"/>
            </a:xfrm>
            <a:custGeom>
              <a:avLst/>
              <a:gdLst/>
              <a:ahLst/>
              <a:cxnLst/>
              <a:rect l="l" t="t" r="r" b="b"/>
              <a:pathLst>
                <a:path w="7430" h="43792" extrusionOk="0">
                  <a:moveTo>
                    <a:pt x="4120" y="11359"/>
                  </a:moveTo>
                  <a:cubicBezTo>
                    <a:pt x="4882" y="11359"/>
                    <a:pt x="5489" y="11966"/>
                    <a:pt x="5489" y="12728"/>
                  </a:cubicBezTo>
                  <a:cubicBezTo>
                    <a:pt x="5489" y="13490"/>
                    <a:pt x="4882" y="14098"/>
                    <a:pt x="4120" y="14098"/>
                  </a:cubicBezTo>
                  <a:cubicBezTo>
                    <a:pt x="3358" y="14098"/>
                    <a:pt x="2750" y="13479"/>
                    <a:pt x="2750" y="12728"/>
                  </a:cubicBezTo>
                  <a:cubicBezTo>
                    <a:pt x="2750" y="11966"/>
                    <a:pt x="3358" y="11359"/>
                    <a:pt x="4120" y="11359"/>
                  </a:cubicBezTo>
                  <a:close/>
                  <a:moveTo>
                    <a:pt x="3334" y="29540"/>
                  </a:moveTo>
                  <a:cubicBezTo>
                    <a:pt x="4072" y="29540"/>
                    <a:pt x="4703" y="30159"/>
                    <a:pt x="4703" y="30909"/>
                  </a:cubicBezTo>
                  <a:cubicBezTo>
                    <a:pt x="4703" y="31671"/>
                    <a:pt x="4096" y="32279"/>
                    <a:pt x="3334" y="32279"/>
                  </a:cubicBezTo>
                  <a:cubicBezTo>
                    <a:pt x="2572" y="32279"/>
                    <a:pt x="1965" y="31671"/>
                    <a:pt x="1965" y="30909"/>
                  </a:cubicBezTo>
                  <a:cubicBezTo>
                    <a:pt x="1965" y="30159"/>
                    <a:pt x="2572" y="29540"/>
                    <a:pt x="3334" y="29540"/>
                  </a:cubicBezTo>
                  <a:close/>
                  <a:moveTo>
                    <a:pt x="1893" y="1"/>
                  </a:moveTo>
                  <a:lnTo>
                    <a:pt x="0" y="43554"/>
                  </a:lnTo>
                  <a:lnTo>
                    <a:pt x="5536" y="43792"/>
                  </a:lnTo>
                  <a:lnTo>
                    <a:pt x="7430" y="239"/>
                  </a:lnTo>
                  <a:lnTo>
                    <a:pt x="1893" y="1"/>
                  </a:lnTo>
                  <a:close/>
                </a:path>
              </a:pathLst>
            </a:custGeom>
            <a:solidFill>
              <a:srgbClr val="AD91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30" name="Google Shape;930;p36"/>
          <p:cNvSpPr txBox="1">
            <a:spLocks noGrp="1"/>
          </p:cNvSpPr>
          <p:nvPr>
            <p:ph type="subTitle" idx="1"/>
          </p:nvPr>
        </p:nvSpPr>
        <p:spPr>
          <a:xfrm>
            <a:off x="2569500" y="1476000"/>
            <a:ext cx="4444758" cy="32551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t>
            </a:r>
            <a:r>
              <a:rPr lang="fr-FR" dirty="0"/>
              <a:t>Le taux d'analphabétisme représente le pourcentage de personnes âgées de 15 ans et plus qui ne savent ni lire ni écrire dans une langue donnée.</a:t>
            </a:r>
            <a:r>
              <a:rPr lang="en-US" dirty="0"/>
              <a:t>.”</a:t>
            </a:r>
          </a:p>
        </p:txBody>
      </p:sp>
      <p:sp>
        <p:nvSpPr>
          <p:cNvPr id="932" name="Google Shape;932;p36"/>
          <p:cNvSpPr txBox="1"/>
          <p:nvPr/>
        </p:nvSpPr>
        <p:spPr>
          <a:xfrm rot="180294">
            <a:off x="726868" y="813565"/>
            <a:ext cx="2015763" cy="9367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600" dirty="0">
                <a:latin typeface="Delius"/>
                <a:ea typeface="Delius"/>
                <a:cs typeface="Delius"/>
                <a:sym typeface="Delius"/>
              </a:rPr>
              <a:t>Taux d'alphabétisation </a:t>
            </a:r>
            <a:endParaRPr sz="1600" dirty="0">
              <a:latin typeface="Delius"/>
              <a:ea typeface="Delius"/>
              <a:cs typeface="Delius"/>
              <a:sym typeface="Deliu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44"/>
          <p:cNvSpPr txBox="1">
            <a:spLocks noGrp="1"/>
          </p:cNvSpPr>
          <p:nvPr>
            <p:ph type="subTitle" idx="4294967295"/>
          </p:nvPr>
        </p:nvSpPr>
        <p:spPr>
          <a:xfrm>
            <a:off x="683995" y="3975705"/>
            <a:ext cx="3387600" cy="54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Source</a:t>
            </a:r>
            <a:r>
              <a:rPr lang="fr-FR" sz="1800" dirty="0">
                <a:effectLst/>
                <a:latin typeface="Calibri" panose="020F0502020204030204" pitchFamily="34" charset="0"/>
                <a:ea typeface="Calibri" panose="020F0502020204030204" pitchFamily="34" charset="0"/>
                <a:cs typeface="Arial" panose="020B0604020202020204" pitchFamily="34" charset="0"/>
              </a:rPr>
              <a:t> :</a:t>
            </a:r>
            <a:r>
              <a:rPr lang="fr-FR" sz="18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3"/>
              </a:rPr>
              <a:t>Les Indicateurs sociaux du Maroc, Edition 2023 (hcp.ma)</a:t>
            </a:r>
            <a:endParaRPr sz="1200" dirty="0"/>
          </a:p>
        </p:txBody>
      </p:sp>
      <p:sp>
        <p:nvSpPr>
          <p:cNvPr id="1068" name="Google Shape;1068;p44"/>
          <p:cNvSpPr txBox="1">
            <a:spLocks noGrp="1"/>
          </p:cNvSpPr>
          <p:nvPr>
            <p:ph type="title"/>
          </p:nvPr>
        </p:nvSpPr>
        <p:spPr>
          <a:xfrm>
            <a:off x="541458" y="541554"/>
            <a:ext cx="3730884" cy="10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600" u="sng" dirty="0"/>
              <a:t>Tableau Taux d'alphabétisation51 par sexe, âge et milieu de résidence (en %)</a:t>
            </a:r>
            <a:endParaRPr sz="1600" u="sng" dirty="0"/>
          </a:p>
        </p:txBody>
      </p:sp>
      <p:grpSp>
        <p:nvGrpSpPr>
          <p:cNvPr id="1076" name="Google Shape;1076;p44"/>
          <p:cNvGrpSpPr/>
          <p:nvPr/>
        </p:nvGrpSpPr>
        <p:grpSpPr>
          <a:xfrm>
            <a:off x="6129478" y="-215767"/>
            <a:ext cx="1550550" cy="1675404"/>
            <a:chOff x="705725" y="2072700"/>
            <a:chExt cx="1190350" cy="1286200"/>
          </a:xfrm>
        </p:grpSpPr>
        <p:sp>
          <p:nvSpPr>
            <p:cNvPr id="1077" name="Google Shape;1077;p44"/>
            <p:cNvSpPr/>
            <p:nvPr/>
          </p:nvSpPr>
          <p:spPr>
            <a:xfrm>
              <a:off x="724175" y="2187000"/>
              <a:ext cx="1171900" cy="1171900"/>
            </a:xfrm>
            <a:custGeom>
              <a:avLst/>
              <a:gdLst/>
              <a:ahLst/>
              <a:cxnLst/>
              <a:rect l="l" t="t" r="r" b="b"/>
              <a:pathLst>
                <a:path w="46876" h="46876" extrusionOk="0">
                  <a:moveTo>
                    <a:pt x="43459" y="1"/>
                  </a:moveTo>
                  <a:lnTo>
                    <a:pt x="1" y="3418"/>
                  </a:lnTo>
                  <a:lnTo>
                    <a:pt x="3418" y="46876"/>
                  </a:lnTo>
                  <a:lnTo>
                    <a:pt x="46876" y="43458"/>
                  </a:lnTo>
                  <a:lnTo>
                    <a:pt x="43459"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44"/>
            <p:cNvSpPr/>
            <p:nvPr/>
          </p:nvSpPr>
          <p:spPr>
            <a:xfrm>
              <a:off x="705725" y="2168550"/>
              <a:ext cx="1171900" cy="1171900"/>
            </a:xfrm>
            <a:custGeom>
              <a:avLst/>
              <a:gdLst/>
              <a:ahLst/>
              <a:cxnLst/>
              <a:rect l="l" t="t" r="r" b="b"/>
              <a:pathLst>
                <a:path w="46876" h="46876" extrusionOk="0">
                  <a:moveTo>
                    <a:pt x="43459" y="1"/>
                  </a:moveTo>
                  <a:lnTo>
                    <a:pt x="1" y="3418"/>
                  </a:lnTo>
                  <a:lnTo>
                    <a:pt x="3418" y="46875"/>
                  </a:lnTo>
                  <a:lnTo>
                    <a:pt x="46876" y="43458"/>
                  </a:lnTo>
                  <a:lnTo>
                    <a:pt x="434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44"/>
            <p:cNvSpPr/>
            <p:nvPr/>
          </p:nvSpPr>
          <p:spPr>
            <a:xfrm>
              <a:off x="1615675" y="2072700"/>
              <a:ext cx="133950" cy="222075"/>
            </a:xfrm>
            <a:custGeom>
              <a:avLst/>
              <a:gdLst/>
              <a:ahLst/>
              <a:cxnLst/>
              <a:rect l="l" t="t" r="r" b="b"/>
              <a:pathLst>
                <a:path w="5358" h="8883" extrusionOk="0">
                  <a:moveTo>
                    <a:pt x="857" y="1"/>
                  </a:moveTo>
                  <a:lnTo>
                    <a:pt x="0" y="8573"/>
                  </a:lnTo>
                  <a:cubicBezTo>
                    <a:pt x="619" y="8585"/>
                    <a:pt x="1262" y="8633"/>
                    <a:pt x="1869" y="8716"/>
                  </a:cubicBezTo>
                  <a:cubicBezTo>
                    <a:pt x="2046" y="8750"/>
                    <a:pt x="2235" y="8783"/>
                    <a:pt x="2423" y="8783"/>
                  </a:cubicBezTo>
                  <a:cubicBezTo>
                    <a:pt x="2501" y="8783"/>
                    <a:pt x="2579" y="8778"/>
                    <a:pt x="2655" y="8764"/>
                  </a:cubicBezTo>
                  <a:cubicBezTo>
                    <a:pt x="2737" y="8755"/>
                    <a:pt x="2818" y="8732"/>
                    <a:pt x="2889" y="8732"/>
                  </a:cubicBezTo>
                  <a:cubicBezTo>
                    <a:pt x="2911" y="8732"/>
                    <a:pt x="2933" y="8734"/>
                    <a:pt x="2953" y="8740"/>
                  </a:cubicBezTo>
                  <a:cubicBezTo>
                    <a:pt x="3036" y="8752"/>
                    <a:pt x="3108" y="8799"/>
                    <a:pt x="3179" y="8823"/>
                  </a:cubicBezTo>
                  <a:cubicBezTo>
                    <a:pt x="3286" y="8871"/>
                    <a:pt x="3405" y="8871"/>
                    <a:pt x="3524" y="8871"/>
                  </a:cubicBezTo>
                  <a:cubicBezTo>
                    <a:pt x="3549" y="8873"/>
                    <a:pt x="3576" y="8874"/>
                    <a:pt x="3603" y="8874"/>
                  </a:cubicBezTo>
                  <a:cubicBezTo>
                    <a:pt x="3772" y="8874"/>
                    <a:pt x="3983" y="8837"/>
                    <a:pt x="4179" y="8837"/>
                  </a:cubicBezTo>
                  <a:cubicBezTo>
                    <a:pt x="4286" y="8837"/>
                    <a:pt x="4389" y="8848"/>
                    <a:pt x="4477" y="8883"/>
                  </a:cubicBezTo>
                  <a:lnTo>
                    <a:pt x="5358" y="60"/>
                  </a:lnTo>
                  <a:cubicBezTo>
                    <a:pt x="4815" y="23"/>
                    <a:pt x="4267" y="4"/>
                    <a:pt x="3723" y="4"/>
                  </a:cubicBezTo>
                  <a:cubicBezTo>
                    <a:pt x="3397" y="4"/>
                    <a:pt x="3072" y="11"/>
                    <a:pt x="2750" y="25"/>
                  </a:cubicBezTo>
                  <a:cubicBezTo>
                    <a:pt x="2394" y="44"/>
                    <a:pt x="2038" y="71"/>
                    <a:pt x="1688" y="71"/>
                  </a:cubicBezTo>
                  <a:cubicBezTo>
                    <a:pt x="1406" y="71"/>
                    <a:pt x="1128" y="54"/>
                    <a:pt x="857" y="1"/>
                  </a:cubicBez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4"/>
            <p:cNvSpPr/>
            <p:nvPr/>
          </p:nvSpPr>
          <p:spPr>
            <a:xfrm>
              <a:off x="771225" y="2139675"/>
              <a:ext cx="133950" cy="222075"/>
            </a:xfrm>
            <a:custGeom>
              <a:avLst/>
              <a:gdLst/>
              <a:ahLst/>
              <a:cxnLst/>
              <a:rect l="l" t="t" r="r" b="b"/>
              <a:pathLst>
                <a:path w="5358" h="8883" extrusionOk="0">
                  <a:moveTo>
                    <a:pt x="4501" y="1"/>
                  </a:moveTo>
                  <a:cubicBezTo>
                    <a:pt x="4219" y="54"/>
                    <a:pt x="3938" y="71"/>
                    <a:pt x="3656" y="71"/>
                  </a:cubicBezTo>
                  <a:cubicBezTo>
                    <a:pt x="3307" y="71"/>
                    <a:pt x="2957" y="44"/>
                    <a:pt x="2608" y="24"/>
                  </a:cubicBezTo>
                  <a:cubicBezTo>
                    <a:pt x="2282" y="11"/>
                    <a:pt x="1956" y="4"/>
                    <a:pt x="1630" y="4"/>
                  </a:cubicBezTo>
                  <a:cubicBezTo>
                    <a:pt x="1087" y="4"/>
                    <a:pt x="543" y="23"/>
                    <a:pt x="0" y="60"/>
                  </a:cubicBezTo>
                  <a:lnTo>
                    <a:pt x="881" y="8883"/>
                  </a:lnTo>
                  <a:cubicBezTo>
                    <a:pt x="969" y="8848"/>
                    <a:pt x="1070" y="8837"/>
                    <a:pt x="1176" y="8837"/>
                  </a:cubicBezTo>
                  <a:cubicBezTo>
                    <a:pt x="1370" y="8837"/>
                    <a:pt x="1579" y="8874"/>
                    <a:pt x="1752" y="8874"/>
                  </a:cubicBezTo>
                  <a:cubicBezTo>
                    <a:pt x="1780" y="8874"/>
                    <a:pt x="1808" y="8873"/>
                    <a:pt x="1834" y="8871"/>
                  </a:cubicBezTo>
                  <a:cubicBezTo>
                    <a:pt x="1953" y="8871"/>
                    <a:pt x="2072" y="8871"/>
                    <a:pt x="2179" y="8823"/>
                  </a:cubicBezTo>
                  <a:cubicBezTo>
                    <a:pt x="2250" y="8799"/>
                    <a:pt x="2322" y="8752"/>
                    <a:pt x="2405" y="8740"/>
                  </a:cubicBezTo>
                  <a:cubicBezTo>
                    <a:pt x="2425" y="8734"/>
                    <a:pt x="2447" y="8732"/>
                    <a:pt x="2469" y="8732"/>
                  </a:cubicBezTo>
                  <a:cubicBezTo>
                    <a:pt x="2540" y="8732"/>
                    <a:pt x="2621" y="8755"/>
                    <a:pt x="2703" y="8764"/>
                  </a:cubicBezTo>
                  <a:cubicBezTo>
                    <a:pt x="2780" y="8778"/>
                    <a:pt x="2857" y="8783"/>
                    <a:pt x="2935" y="8783"/>
                  </a:cubicBezTo>
                  <a:cubicBezTo>
                    <a:pt x="3123" y="8783"/>
                    <a:pt x="3312" y="8750"/>
                    <a:pt x="3489" y="8716"/>
                  </a:cubicBezTo>
                  <a:cubicBezTo>
                    <a:pt x="4096" y="8633"/>
                    <a:pt x="4739" y="8585"/>
                    <a:pt x="5358" y="8573"/>
                  </a:cubicBezTo>
                  <a:lnTo>
                    <a:pt x="4501"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aphicFrame>
        <p:nvGraphicFramePr>
          <p:cNvPr id="10" name="Chart 9">
            <a:extLst>
              <a:ext uri="{FF2B5EF4-FFF2-40B4-BE49-F238E27FC236}">
                <a16:creationId xmlns:a16="http://schemas.microsoft.com/office/drawing/2014/main" id="{4446F62C-300F-4EAD-BDF6-E5B6F642E3A4}"/>
              </a:ext>
            </a:extLst>
          </p:cNvPr>
          <p:cNvGraphicFramePr>
            <a:graphicFrameLocks/>
          </p:cNvGraphicFramePr>
          <p:nvPr/>
        </p:nvGraphicFramePr>
        <p:xfrm>
          <a:off x="713100" y="1167795"/>
          <a:ext cx="3329390" cy="2683527"/>
        </p:xfrm>
        <a:graphic>
          <a:graphicData uri="http://schemas.openxmlformats.org/drawingml/2006/chart">
            <c:chart xmlns:c="http://schemas.openxmlformats.org/drawingml/2006/chart" xmlns:r="http://schemas.openxmlformats.org/officeDocument/2006/relationships" r:id="rId4"/>
          </a:graphicData>
        </a:graphic>
      </p:graphicFrame>
      <p:sp>
        <p:nvSpPr>
          <p:cNvPr id="31" name="Google Shape;1475;p57">
            <a:extLst>
              <a:ext uri="{FF2B5EF4-FFF2-40B4-BE49-F238E27FC236}">
                <a16:creationId xmlns:a16="http://schemas.microsoft.com/office/drawing/2014/main" id="{FDEDF0AE-6A6C-4FCC-293A-2FEB17BD5AC6}"/>
              </a:ext>
            </a:extLst>
          </p:cNvPr>
          <p:cNvSpPr/>
          <p:nvPr/>
        </p:nvSpPr>
        <p:spPr>
          <a:xfrm rot="-657115">
            <a:off x="5885985" y="2203843"/>
            <a:ext cx="1482798" cy="117115"/>
          </a:xfrm>
          <a:custGeom>
            <a:avLst/>
            <a:gdLst/>
            <a:ahLst/>
            <a:cxnLst/>
            <a:rect l="l" t="t" r="r" b="b"/>
            <a:pathLst>
              <a:path w="69990" h="5528" extrusionOk="0">
                <a:moveTo>
                  <a:pt x="29335" y="0"/>
                </a:moveTo>
                <a:cubicBezTo>
                  <a:pt x="29293" y="0"/>
                  <a:pt x="29210" y="0"/>
                  <a:pt x="29147" y="42"/>
                </a:cubicBezTo>
                <a:cubicBezTo>
                  <a:pt x="29021" y="63"/>
                  <a:pt x="28917" y="84"/>
                  <a:pt x="28791" y="105"/>
                </a:cubicBezTo>
                <a:cubicBezTo>
                  <a:pt x="28561" y="189"/>
                  <a:pt x="28310" y="272"/>
                  <a:pt x="28080" y="377"/>
                </a:cubicBezTo>
                <a:cubicBezTo>
                  <a:pt x="27891" y="461"/>
                  <a:pt x="27724" y="523"/>
                  <a:pt x="27536" y="628"/>
                </a:cubicBezTo>
                <a:cubicBezTo>
                  <a:pt x="27410" y="691"/>
                  <a:pt x="27264" y="775"/>
                  <a:pt x="27138" y="816"/>
                </a:cubicBezTo>
                <a:cubicBezTo>
                  <a:pt x="26929" y="921"/>
                  <a:pt x="26741" y="1026"/>
                  <a:pt x="26531" y="1130"/>
                </a:cubicBezTo>
                <a:cubicBezTo>
                  <a:pt x="26427" y="1193"/>
                  <a:pt x="26322" y="1235"/>
                  <a:pt x="26259" y="1298"/>
                </a:cubicBezTo>
                <a:cubicBezTo>
                  <a:pt x="26071" y="1402"/>
                  <a:pt x="25883" y="1528"/>
                  <a:pt x="25736" y="1632"/>
                </a:cubicBezTo>
                <a:cubicBezTo>
                  <a:pt x="25590" y="1716"/>
                  <a:pt x="25464" y="1779"/>
                  <a:pt x="25339" y="1884"/>
                </a:cubicBezTo>
                <a:cubicBezTo>
                  <a:pt x="25004" y="2093"/>
                  <a:pt x="24690" y="2344"/>
                  <a:pt x="24334" y="2553"/>
                </a:cubicBezTo>
                <a:cubicBezTo>
                  <a:pt x="23644" y="3013"/>
                  <a:pt x="22912" y="3495"/>
                  <a:pt x="22116" y="3829"/>
                </a:cubicBezTo>
                <a:cubicBezTo>
                  <a:pt x="21928" y="3913"/>
                  <a:pt x="21782" y="3955"/>
                  <a:pt x="21593" y="4039"/>
                </a:cubicBezTo>
                <a:cubicBezTo>
                  <a:pt x="21384" y="4122"/>
                  <a:pt x="21154" y="4164"/>
                  <a:pt x="20924" y="4185"/>
                </a:cubicBezTo>
                <a:cubicBezTo>
                  <a:pt x="20819" y="4185"/>
                  <a:pt x="20736" y="4227"/>
                  <a:pt x="20631" y="4227"/>
                </a:cubicBezTo>
                <a:cubicBezTo>
                  <a:pt x="20464" y="4227"/>
                  <a:pt x="20338" y="4227"/>
                  <a:pt x="20192" y="4185"/>
                </a:cubicBezTo>
                <a:cubicBezTo>
                  <a:pt x="19982" y="4164"/>
                  <a:pt x="19773" y="4122"/>
                  <a:pt x="19585" y="4039"/>
                </a:cubicBezTo>
                <a:cubicBezTo>
                  <a:pt x="19375" y="3934"/>
                  <a:pt x="19166" y="3808"/>
                  <a:pt x="18978" y="3662"/>
                </a:cubicBezTo>
                <a:cubicBezTo>
                  <a:pt x="18664" y="3432"/>
                  <a:pt x="18413" y="3139"/>
                  <a:pt x="18141" y="2867"/>
                </a:cubicBezTo>
                <a:cubicBezTo>
                  <a:pt x="18015" y="2720"/>
                  <a:pt x="17890" y="2574"/>
                  <a:pt x="17743" y="2448"/>
                </a:cubicBezTo>
                <a:cubicBezTo>
                  <a:pt x="17597" y="2281"/>
                  <a:pt x="17409" y="2135"/>
                  <a:pt x="17262" y="1967"/>
                </a:cubicBezTo>
                <a:cubicBezTo>
                  <a:pt x="17095" y="1842"/>
                  <a:pt x="16969" y="1737"/>
                  <a:pt x="16781" y="1653"/>
                </a:cubicBezTo>
                <a:cubicBezTo>
                  <a:pt x="16676" y="1612"/>
                  <a:pt x="16572" y="1570"/>
                  <a:pt x="16467" y="1528"/>
                </a:cubicBezTo>
                <a:cubicBezTo>
                  <a:pt x="16362" y="1507"/>
                  <a:pt x="16258" y="1465"/>
                  <a:pt x="16153" y="1465"/>
                </a:cubicBezTo>
                <a:cubicBezTo>
                  <a:pt x="16070" y="1465"/>
                  <a:pt x="16028" y="1465"/>
                  <a:pt x="15944" y="1507"/>
                </a:cubicBezTo>
                <a:cubicBezTo>
                  <a:pt x="15839" y="1528"/>
                  <a:pt x="15756" y="1549"/>
                  <a:pt x="15651" y="1612"/>
                </a:cubicBezTo>
                <a:cubicBezTo>
                  <a:pt x="15588" y="1653"/>
                  <a:pt x="15484" y="1716"/>
                  <a:pt x="15400" y="1758"/>
                </a:cubicBezTo>
                <a:cubicBezTo>
                  <a:pt x="15316" y="1842"/>
                  <a:pt x="15233" y="1925"/>
                  <a:pt x="15191" y="1988"/>
                </a:cubicBezTo>
                <a:cubicBezTo>
                  <a:pt x="15065" y="2156"/>
                  <a:pt x="14919" y="2302"/>
                  <a:pt x="14814" y="2469"/>
                </a:cubicBezTo>
                <a:cubicBezTo>
                  <a:pt x="14710" y="2595"/>
                  <a:pt x="14605" y="2700"/>
                  <a:pt x="14542" y="2825"/>
                </a:cubicBezTo>
                <a:cubicBezTo>
                  <a:pt x="14438" y="2972"/>
                  <a:pt x="14291" y="3118"/>
                  <a:pt x="14186" y="3244"/>
                </a:cubicBezTo>
                <a:cubicBezTo>
                  <a:pt x="13956" y="3536"/>
                  <a:pt x="13705" y="3767"/>
                  <a:pt x="13412" y="4018"/>
                </a:cubicBezTo>
                <a:cubicBezTo>
                  <a:pt x="13203" y="4164"/>
                  <a:pt x="12973" y="4290"/>
                  <a:pt x="12722" y="4436"/>
                </a:cubicBezTo>
                <a:cubicBezTo>
                  <a:pt x="12492" y="4499"/>
                  <a:pt x="12282" y="4562"/>
                  <a:pt x="12052" y="4604"/>
                </a:cubicBezTo>
                <a:cubicBezTo>
                  <a:pt x="11885" y="4625"/>
                  <a:pt x="11723" y="4635"/>
                  <a:pt x="11558" y="4635"/>
                </a:cubicBezTo>
                <a:cubicBezTo>
                  <a:pt x="11393" y="4635"/>
                  <a:pt x="11226" y="4625"/>
                  <a:pt x="11048" y="4604"/>
                </a:cubicBezTo>
                <a:cubicBezTo>
                  <a:pt x="10525" y="4541"/>
                  <a:pt x="10044" y="4373"/>
                  <a:pt x="9541" y="4164"/>
                </a:cubicBezTo>
                <a:cubicBezTo>
                  <a:pt x="9102" y="3955"/>
                  <a:pt x="8684" y="3746"/>
                  <a:pt x="8265" y="3495"/>
                </a:cubicBezTo>
                <a:cubicBezTo>
                  <a:pt x="8056" y="3348"/>
                  <a:pt x="7847" y="3223"/>
                  <a:pt x="7637" y="3076"/>
                </a:cubicBezTo>
                <a:cubicBezTo>
                  <a:pt x="7428" y="2930"/>
                  <a:pt x="7219" y="2783"/>
                  <a:pt x="7010" y="2658"/>
                </a:cubicBezTo>
                <a:cubicBezTo>
                  <a:pt x="6800" y="2490"/>
                  <a:pt x="6591" y="2365"/>
                  <a:pt x="6382" y="2239"/>
                </a:cubicBezTo>
                <a:cubicBezTo>
                  <a:pt x="6173" y="2093"/>
                  <a:pt x="5922" y="1967"/>
                  <a:pt x="5691" y="1863"/>
                </a:cubicBezTo>
                <a:cubicBezTo>
                  <a:pt x="5284" y="1669"/>
                  <a:pt x="4840" y="1546"/>
                  <a:pt x="4411" y="1546"/>
                </a:cubicBezTo>
                <a:cubicBezTo>
                  <a:pt x="4377" y="1546"/>
                  <a:pt x="4344" y="1547"/>
                  <a:pt x="4310" y="1549"/>
                </a:cubicBezTo>
                <a:cubicBezTo>
                  <a:pt x="4206" y="1549"/>
                  <a:pt x="4080" y="1570"/>
                  <a:pt x="3976" y="1570"/>
                </a:cubicBezTo>
                <a:cubicBezTo>
                  <a:pt x="3829" y="1612"/>
                  <a:pt x="3725" y="1632"/>
                  <a:pt x="3620" y="1653"/>
                </a:cubicBezTo>
                <a:cubicBezTo>
                  <a:pt x="3515" y="1674"/>
                  <a:pt x="3411" y="1737"/>
                  <a:pt x="3348" y="1758"/>
                </a:cubicBezTo>
                <a:cubicBezTo>
                  <a:pt x="3243" y="1821"/>
                  <a:pt x="3139" y="1863"/>
                  <a:pt x="3034" y="1884"/>
                </a:cubicBezTo>
                <a:cubicBezTo>
                  <a:pt x="2553" y="2093"/>
                  <a:pt x="2114" y="2344"/>
                  <a:pt x="1695" y="2616"/>
                </a:cubicBezTo>
                <a:cubicBezTo>
                  <a:pt x="1318" y="2888"/>
                  <a:pt x="963" y="3181"/>
                  <a:pt x="649" y="3516"/>
                </a:cubicBezTo>
                <a:cubicBezTo>
                  <a:pt x="481" y="3662"/>
                  <a:pt x="356" y="3829"/>
                  <a:pt x="230" y="3976"/>
                </a:cubicBezTo>
                <a:cubicBezTo>
                  <a:pt x="168" y="4060"/>
                  <a:pt x="126" y="4143"/>
                  <a:pt x="105" y="4248"/>
                </a:cubicBezTo>
                <a:cubicBezTo>
                  <a:pt x="105" y="4269"/>
                  <a:pt x="63" y="4332"/>
                  <a:pt x="63" y="4353"/>
                </a:cubicBezTo>
                <a:cubicBezTo>
                  <a:pt x="42" y="4436"/>
                  <a:pt x="42" y="4499"/>
                  <a:pt x="21" y="4583"/>
                </a:cubicBezTo>
                <a:cubicBezTo>
                  <a:pt x="0" y="4687"/>
                  <a:pt x="21" y="4792"/>
                  <a:pt x="105" y="4876"/>
                </a:cubicBezTo>
                <a:cubicBezTo>
                  <a:pt x="153" y="4940"/>
                  <a:pt x="225" y="4967"/>
                  <a:pt x="303" y="4967"/>
                </a:cubicBezTo>
                <a:cubicBezTo>
                  <a:pt x="327" y="4967"/>
                  <a:pt x="352" y="4964"/>
                  <a:pt x="377" y="4959"/>
                </a:cubicBezTo>
                <a:cubicBezTo>
                  <a:pt x="461" y="4917"/>
                  <a:pt x="523" y="4897"/>
                  <a:pt x="586" y="4897"/>
                </a:cubicBezTo>
                <a:cubicBezTo>
                  <a:pt x="691" y="4876"/>
                  <a:pt x="774" y="4813"/>
                  <a:pt x="879" y="4771"/>
                </a:cubicBezTo>
                <a:cubicBezTo>
                  <a:pt x="1005" y="4687"/>
                  <a:pt x="1067" y="4499"/>
                  <a:pt x="984" y="4373"/>
                </a:cubicBezTo>
                <a:cubicBezTo>
                  <a:pt x="942" y="4290"/>
                  <a:pt x="879" y="4269"/>
                  <a:pt x="795" y="4248"/>
                </a:cubicBezTo>
                <a:cubicBezTo>
                  <a:pt x="1067" y="3955"/>
                  <a:pt x="1360" y="3704"/>
                  <a:pt x="1632" y="3432"/>
                </a:cubicBezTo>
                <a:cubicBezTo>
                  <a:pt x="2134" y="3076"/>
                  <a:pt x="2658" y="2783"/>
                  <a:pt x="3202" y="2511"/>
                </a:cubicBezTo>
                <a:lnTo>
                  <a:pt x="3599" y="2365"/>
                </a:lnTo>
                <a:cubicBezTo>
                  <a:pt x="3766" y="2302"/>
                  <a:pt x="3913" y="2260"/>
                  <a:pt x="4101" y="2239"/>
                </a:cubicBezTo>
                <a:cubicBezTo>
                  <a:pt x="4174" y="2218"/>
                  <a:pt x="4248" y="2208"/>
                  <a:pt x="4321" y="2208"/>
                </a:cubicBezTo>
                <a:cubicBezTo>
                  <a:pt x="4394" y="2208"/>
                  <a:pt x="4467" y="2218"/>
                  <a:pt x="4541" y="2239"/>
                </a:cubicBezTo>
                <a:cubicBezTo>
                  <a:pt x="4645" y="2260"/>
                  <a:pt x="4729" y="2260"/>
                  <a:pt x="4834" y="2281"/>
                </a:cubicBezTo>
                <a:cubicBezTo>
                  <a:pt x="4959" y="2302"/>
                  <a:pt x="5127" y="2365"/>
                  <a:pt x="5252" y="2448"/>
                </a:cubicBezTo>
                <a:cubicBezTo>
                  <a:pt x="5503" y="2574"/>
                  <a:pt x="5775" y="2700"/>
                  <a:pt x="6005" y="2867"/>
                </a:cubicBezTo>
                <a:cubicBezTo>
                  <a:pt x="6298" y="3034"/>
                  <a:pt x="6549" y="3244"/>
                  <a:pt x="6842" y="3453"/>
                </a:cubicBezTo>
                <a:cubicBezTo>
                  <a:pt x="7114" y="3641"/>
                  <a:pt x="7386" y="3850"/>
                  <a:pt x="7679" y="4039"/>
                </a:cubicBezTo>
                <a:cubicBezTo>
                  <a:pt x="7972" y="4227"/>
                  <a:pt x="8265" y="4394"/>
                  <a:pt x="8537" y="4562"/>
                </a:cubicBezTo>
                <a:cubicBezTo>
                  <a:pt x="9123" y="4876"/>
                  <a:pt x="9730" y="5127"/>
                  <a:pt x="10316" y="5315"/>
                </a:cubicBezTo>
                <a:cubicBezTo>
                  <a:pt x="10757" y="5447"/>
                  <a:pt x="11229" y="5528"/>
                  <a:pt x="11703" y="5528"/>
                </a:cubicBezTo>
                <a:cubicBezTo>
                  <a:pt x="11903" y="5528"/>
                  <a:pt x="12104" y="5513"/>
                  <a:pt x="12303" y="5482"/>
                </a:cubicBezTo>
                <a:cubicBezTo>
                  <a:pt x="12617" y="5420"/>
                  <a:pt x="12910" y="5336"/>
                  <a:pt x="13203" y="5231"/>
                </a:cubicBezTo>
                <a:cubicBezTo>
                  <a:pt x="13496" y="5106"/>
                  <a:pt x="13747" y="4980"/>
                  <a:pt x="13977" y="4792"/>
                </a:cubicBezTo>
                <a:cubicBezTo>
                  <a:pt x="14249" y="4604"/>
                  <a:pt x="14479" y="4373"/>
                  <a:pt x="14710" y="4143"/>
                </a:cubicBezTo>
                <a:cubicBezTo>
                  <a:pt x="14856" y="4018"/>
                  <a:pt x="14961" y="3871"/>
                  <a:pt x="15065" y="3746"/>
                </a:cubicBezTo>
                <a:cubicBezTo>
                  <a:pt x="15212" y="3536"/>
                  <a:pt x="15379" y="3348"/>
                  <a:pt x="15526" y="3139"/>
                </a:cubicBezTo>
                <a:cubicBezTo>
                  <a:pt x="15714" y="2909"/>
                  <a:pt x="15902" y="2658"/>
                  <a:pt x="16132" y="2407"/>
                </a:cubicBezTo>
                <a:cubicBezTo>
                  <a:pt x="16153" y="2407"/>
                  <a:pt x="16153" y="2386"/>
                  <a:pt x="16174" y="2386"/>
                </a:cubicBezTo>
                <a:cubicBezTo>
                  <a:pt x="16216" y="2386"/>
                  <a:pt x="16237" y="2365"/>
                  <a:pt x="16258" y="2365"/>
                </a:cubicBezTo>
                <a:lnTo>
                  <a:pt x="16279" y="2365"/>
                </a:lnTo>
                <a:cubicBezTo>
                  <a:pt x="16342" y="2365"/>
                  <a:pt x="16362" y="2386"/>
                  <a:pt x="16425" y="2386"/>
                </a:cubicBezTo>
                <a:cubicBezTo>
                  <a:pt x="16530" y="2448"/>
                  <a:pt x="16635" y="2490"/>
                  <a:pt x="16739" y="2574"/>
                </a:cubicBezTo>
                <a:cubicBezTo>
                  <a:pt x="17011" y="2783"/>
                  <a:pt x="17262" y="3034"/>
                  <a:pt x="17492" y="3306"/>
                </a:cubicBezTo>
                <a:cubicBezTo>
                  <a:pt x="17806" y="3620"/>
                  <a:pt x="18120" y="3955"/>
                  <a:pt x="18455" y="4248"/>
                </a:cubicBezTo>
                <a:cubicBezTo>
                  <a:pt x="18622" y="4373"/>
                  <a:pt x="18769" y="4478"/>
                  <a:pt x="18936" y="4583"/>
                </a:cubicBezTo>
                <a:cubicBezTo>
                  <a:pt x="19103" y="4708"/>
                  <a:pt x="19313" y="4792"/>
                  <a:pt x="19522" y="4876"/>
                </a:cubicBezTo>
                <a:cubicBezTo>
                  <a:pt x="19710" y="4959"/>
                  <a:pt x="19920" y="4980"/>
                  <a:pt x="20129" y="5022"/>
                </a:cubicBezTo>
                <a:cubicBezTo>
                  <a:pt x="20297" y="5053"/>
                  <a:pt x="20488" y="5072"/>
                  <a:pt x="20669" y="5072"/>
                </a:cubicBezTo>
                <a:cubicBezTo>
                  <a:pt x="20735" y="5072"/>
                  <a:pt x="20799" y="5070"/>
                  <a:pt x="20861" y="5064"/>
                </a:cubicBezTo>
                <a:cubicBezTo>
                  <a:pt x="21070" y="5064"/>
                  <a:pt x="21280" y="5001"/>
                  <a:pt x="21468" y="4980"/>
                </a:cubicBezTo>
                <a:cubicBezTo>
                  <a:pt x="21698" y="4917"/>
                  <a:pt x="21928" y="4855"/>
                  <a:pt x="22179" y="4771"/>
                </a:cubicBezTo>
                <a:cubicBezTo>
                  <a:pt x="22619" y="4604"/>
                  <a:pt x="23037" y="4394"/>
                  <a:pt x="23435" y="4185"/>
                </a:cubicBezTo>
                <a:cubicBezTo>
                  <a:pt x="24021" y="3871"/>
                  <a:pt x="24585" y="3495"/>
                  <a:pt x="25129" y="3118"/>
                </a:cubicBezTo>
                <a:cubicBezTo>
                  <a:pt x="25381" y="2930"/>
                  <a:pt x="25653" y="2762"/>
                  <a:pt x="25946" y="2574"/>
                </a:cubicBezTo>
                <a:cubicBezTo>
                  <a:pt x="26259" y="2365"/>
                  <a:pt x="26573" y="2176"/>
                  <a:pt x="26887" y="1967"/>
                </a:cubicBezTo>
                <a:cubicBezTo>
                  <a:pt x="26908" y="1946"/>
                  <a:pt x="26950" y="1925"/>
                  <a:pt x="26992" y="1925"/>
                </a:cubicBezTo>
                <a:cubicBezTo>
                  <a:pt x="27096" y="1863"/>
                  <a:pt x="27201" y="1821"/>
                  <a:pt x="27306" y="1737"/>
                </a:cubicBezTo>
                <a:cubicBezTo>
                  <a:pt x="27452" y="1653"/>
                  <a:pt x="27619" y="1549"/>
                  <a:pt x="27787" y="1465"/>
                </a:cubicBezTo>
                <a:cubicBezTo>
                  <a:pt x="27829" y="1444"/>
                  <a:pt x="27870" y="1444"/>
                  <a:pt x="27891" y="1423"/>
                </a:cubicBezTo>
                <a:cubicBezTo>
                  <a:pt x="27996" y="1360"/>
                  <a:pt x="28142" y="1319"/>
                  <a:pt x="28247" y="1256"/>
                </a:cubicBezTo>
                <a:cubicBezTo>
                  <a:pt x="28414" y="1193"/>
                  <a:pt x="28624" y="1088"/>
                  <a:pt x="28812" y="1005"/>
                </a:cubicBezTo>
                <a:cubicBezTo>
                  <a:pt x="29000" y="921"/>
                  <a:pt x="29210" y="879"/>
                  <a:pt x="29419" y="816"/>
                </a:cubicBezTo>
                <a:lnTo>
                  <a:pt x="29649" y="816"/>
                </a:lnTo>
                <a:cubicBezTo>
                  <a:pt x="29733" y="837"/>
                  <a:pt x="29816" y="879"/>
                  <a:pt x="29921" y="900"/>
                </a:cubicBezTo>
                <a:cubicBezTo>
                  <a:pt x="30047" y="984"/>
                  <a:pt x="30172" y="1047"/>
                  <a:pt x="30298" y="1151"/>
                </a:cubicBezTo>
                <a:cubicBezTo>
                  <a:pt x="30695" y="1507"/>
                  <a:pt x="31030" y="1863"/>
                  <a:pt x="31407" y="2197"/>
                </a:cubicBezTo>
                <a:lnTo>
                  <a:pt x="32118" y="2825"/>
                </a:lnTo>
                <a:cubicBezTo>
                  <a:pt x="32348" y="3013"/>
                  <a:pt x="32578" y="3181"/>
                  <a:pt x="32808" y="3348"/>
                </a:cubicBezTo>
                <a:cubicBezTo>
                  <a:pt x="33080" y="3536"/>
                  <a:pt x="33332" y="3662"/>
                  <a:pt x="33604" y="3829"/>
                </a:cubicBezTo>
                <a:cubicBezTo>
                  <a:pt x="33834" y="3955"/>
                  <a:pt x="34127" y="4039"/>
                  <a:pt x="34378" y="4081"/>
                </a:cubicBezTo>
                <a:cubicBezTo>
                  <a:pt x="34451" y="4101"/>
                  <a:pt x="34514" y="4112"/>
                  <a:pt x="34574" y="4112"/>
                </a:cubicBezTo>
                <a:cubicBezTo>
                  <a:pt x="34634" y="4112"/>
                  <a:pt x="34692" y="4101"/>
                  <a:pt x="34754" y="4081"/>
                </a:cubicBezTo>
                <a:cubicBezTo>
                  <a:pt x="34901" y="4081"/>
                  <a:pt x="35068" y="4060"/>
                  <a:pt x="35215" y="4018"/>
                </a:cubicBezTo>
                <a:cubicBezTo>
                  <a:pt x="35487" y="3955"/>
                  <a:pt x="35738" y="3871"/>
                  <a:pt x="35989" y="3767"/>
                </a:cubicBezTo>
                <a:cubicBezTo>
                  <a:pt x="36261" y="3641"/>
                  <a:pt x="36533" y="3516"/>
                  <a:pt x="36784" y="3348"/>
                </a:cubicBezTo>
                <a:cubicBezTo>
                  <a:pt x="37161" y="3118"/>
                  <a:pt x="37474" y="2867"/>
                  <a:pt x="37809" y="2595"/>
                </a:cubicBezTo>
                <a:cubicBezTo>
                  <a:pt x="37998" y="2448"/>
                  <a:pt x="38207" y="2281"/>
                  <a:pt x="38395" y="2135"/>
                </a:cubicBezTo>
                <a:cubicBezTo>
                  <a:pt x="38542" y="1988"/>
                  <a:pt x="38709" y="1884"/>
                  <a:pt x="38855" y="1758"/>
                </a:cubicBezTo>
                <a:cubicBezTo>
                  <a:pt x="39190" y="1507"/>
                  <a:pt x="39546" y="1298"/>
                  <a:pt x="39922" y="1109"/>
                </a:cubicBezTo>
                <a:cubicBezTo>
                  <a:pt x="40111" y="1026"/>
                  <a:pt x="40299" y="984"/>
                  <a:pt x="40508" y="942"/>
                </a:cubicBezTo>
                <a:cubicBezTo>
                  <a:pt x="40613" y="942"/>
                  <a:pt x="40697" y="921"/>
                  <a:pt x="40801" y="921"/>
                </a:cubicBezTo>
                <a:cubicBezTo>
                  <a:pt x="40864" y="921"/>
                  <a:pt x="40948" y="921"/>
                  <a:pt x="41052" y="942"/>
                </a:cubicBezTo>
                <a:cubicBezTo>
                  <a:pt x="41366" y="1005"/>
                  <a:pt x="41659" y="1088"/>
                  <a:pt x="41952" y="1193"/>
                </a:cubicBezTo>
                <a:cubicBezTo>
                  <a:pt x="42182" y="1298"/>
                  <a:pt x="42433" y="1423"/>
                  <a:pt x="42684" y="1528"/>
                </a:cubicBezTo>
                <a:cubicBezTo>
                  <a:pt x="42831" y="1612"/>
                  <a:pt x="42956" y="1674"/>
                  <a:pt x="43124" y="1758"/>
                </a:cubicBezTo>
                <a:cubicBezTo>
                  <a:pt x="43249" y="1842"/>
                  <a:pt x="43417" y="1925"/>
                  <a:pt x="43563" y="1988"/>
                </a:cubicBezTo>
                <a:lnTo>
                  <a:pt x="44421" y="2386"/>
                </a:lnTo>
                <a:cubicBezTo>
                  <a:pt x="44735" y="2511"/>
                  <a:pt x="45049" y="2595"/>
                  <a:pt x="45363" y="2679"/>
                </a:cubicBezTo>
                <a:cubicBezTo>
                  <a:pt x="46053" y="2867"/>
                  <a:pt x="46723" y="2972"/>
                  <a:pt x="47413" y="3034"/>
                </a:cubicBezTo>
                <a:cubicBezTo>
                  <a:pt x="47748" y="3097"/>
                  <a:pt x="48125" y="3097"/>
                  <a:pt x="48459" y="3097"/>
                </a:cubicBezTo>
                <a:cubicBezTo>
                  <a:pt x="48794" y="3097"/>
                  <a:pt x="49129" y="3034"/>
                  <a:pt x="49485" y="2992"/>
                </a:cubicBezTo>
                <a:cubicBezTo>
                  <a:pt x="50070" y="2909"/>
                  <a:pt x="50677" y="2720"/>
                  <a:pt x="51263" y="2490"/>
                </a:cubicBezTo>
                <a:cubicBezTo>
                  <a:pt x="51619" y="2344"/>
                  <a:pt x="51954" y="2156"/>
                  <a:pt x="52330" y="1967"/>
                </a:cubicBezTo>
                <a:cubicBezTo>
                  <a:pt x="52749" y="1758"/>
                  <a:pt x="53167" y="1528"/>
                  <a:pt x="53607" y="1319"/>
                </a:cubicBezTo>
                <a:cubicBezTo>
                  <a:pt x="53690" y="1298"/>
                  <a:pt x="53795" y="1256"/>
                  <a:pt x="53879" y="1235"/>
                </a:cubicBezTo>
                <a:lnTo>
                  <a:pt x="54025" y="1235"/>
                </a:lnTo>
                <a:cubicBezTo>
                  <a:pt x="54151" y="1256"/>
                  <a:pt x="54255" y="1298"/>
                  <a:pt x="54402" y="1340"/>
                </a:cubicBezTo>
                <a:cubicBezTo>
                  <a:pt x="54778" y="1528"/>
                  <a:pt x="55134" y="1779"/>
                  <a:pt x="55490" y="2030"/>
                </a:cubicBezTo>
                <a:cubicBezTo>
                  <a:pt x="55866" y="2281"/>
                  <a:pt x="56243" y="2490"/>
                  <a:pt x="56640" y="2700"/>
                </a:cubicBezTo>
                <a:cubicBezTo>
                  <a:pt x="57038" y="2909"/>
                  <a:pt x="57456" y="3076"/>
                  <a:pt x="57875" y="3223"/>
                </a:cubicBezTo>
                <a:cubicBezTo>
                  <a:pt x="58335" y="3390"/>
                  <a:pt x="58837" y="3453"/>
                  <a:pt x="59340" y="3495"/>
                </a:cubicBezTo>
                <a:cubicBezTo>
                  <a:pt x="59396" y="3497"/>
                  <a:pt x="59453" y="3499"/>
                  <a:pt x="59510" y="3499"/>
                </a:cubicBezTo>
                <a:cubicBezTo>
                  <a:pt x="59892" y="3499"/>
                  <a:pt x="60272" y="3439"/>
                  <a:pt x="60637" y="3348"/>
                </a:cubicBezTo>
                <a:cubicBezTo>
                  <a:pt x="61013" y="3285"/>
                  <a:pt x="61369" y="3118"/>
                  <a:pt x="61725" y="2972"/>
                </a:cubicBezTo>
                <a:cubicBezTo>
                  <a:pt x="61871" y="2888"/>
                  <a:pt x="61997" y="2825"/>
                  <a:pt x="62164" y="2762"/>
                </a:cubicBezTo>
                <a:cubicBezTo>
                  <a:pt x="62269" y="2700"/>
                  <a:pt x="62353" y="2658"/>
                  <a:pt x="62457" y="2595"/>
                </a:cubicBezTo>
                <a:cubicBezTo>
                  <a:pt x="62583" y="2511"/>
                  <a:pt x="62729" y="2469"/>
                  <a:pt x="62876" y="2386"/>
                </a:cubicBezTo>
                <a:cubicBezTo>
                  <a:pt x="63566" y="2093"/>
                  <a:pt x="64298" y="1946"/>
                  <a:pt x="65073" y="1842"/>
                </a:cubicBezTo>
                <a:cubicBezTo>
                  <a:pt x="65449" y="1779"/>
                  <a:pt x="65868" y="1758"/>
                  <a:pt x="66286" y="1716"/>
                </a:cubicBezTo>
                <a:cubicBezTo>
                  <a:pt x="66642" y="1674"/>
                  <a:pt x="66998" y="1653"/>
                  <a:pt x="67332" y="1632"/>
                </a:cubicBezTo>
                <a:cubicBezTo>
                  <a:pt x="67918" y="1581"/>
                  <a:pt x="68517" y="1543"/>
                  <a:pt x="69108" y="1543"/>
                </a:cubicBezTo>
                <a:cubicBezTo>
                  <a:pt x="69235" y="1543"/>
                  <a:pt x="69362" y="1545"/>
                  <a:pt x="69488" y="1549"/>
                </a:cubicBezTo>
                <a:cubicBezTo>
                  <a:pt x="69780" y="1549"/>
                  <a:pt x="69990" y="1319"/>
                  <a:pt x="69990" y="1047"/>
                </a:cubicBezTo>
                <a:cubicBezTo>
                  <a:pt x="69990" y="795"/>
                  <a:pt x="69739" y="565"/>
                  <a:pt x="69488" y="565"/>
                </a:cubicBezTo>
                <a:cubicBezTo>
                  <a:pt x="68944" y="565"/>
                  <a:pt x="68379" y="607"/>
                  <a:pt x="67856" y="628"/>
                </a:cubicBezTo>
                <a:cubicBezTo>
                  <a:pt x="67437" y="837"/>
                  <a:pt x="67186" y="879"/>
                  <a:pt x="66914" y="879"/>
                </a:cubicBezTo>
                <a:cubicBezTo>
                  <a:pt x="66663" y="900"/>
                  <a:pt x="66433" y="900"/>
                  <a:pt x="66161" y="921"/>
                </a:cubicBezTo>
                <a:cubicBezTo>
                  <a:pt x="65826" y="942"/>
                  <a:pt x="65491" y="1005"/>
                  <a:pt x="65115" y="1026"/>
                </a:cubicBezTo>
                <a:cubicBezTo>
                  <a:pt x="64550" y="1088"/>
                  <a:pt x="63964" y="1193"/>
                  <a:pt x="63420" y="1319"/>
                </a:cubicBezTo>
                <a:cubicBezTo>
                  <a:pt x="62813" y="1465"/>
                  <a:pt x="62248" y="1674"/>
                  <a:pt x="61683" y="1967"/>
                </a:cubicBezTo>
                <a:cubicBezTo>
                  <a:pt x="61578" y="2030"/>
                  <a:pt x="61474" y="2093"/>
                  <a:pt x="61348" y="2135"/>
                </a:cubicBezTo>
                <a:cubicBezTo>
                  <a:pt x="61223" y="2176"/>
                  <a:pt x="61118" y="2239"/>
                  <a:pt x="60993" y="2281"/>
                </a:cubicBezTo>
                <a:cubicBezTo>
                  <a:pt x="60804" y="2365"/>
                  <a:pt x="60637" y="2407"/>
                  <a:pt x="60469" y="2469"/>
                </a:cubicBezTo>
                <a:cubicBezTo>
                  <a:pt x="60260" y="2511"/>
                  <a:pt x="60030" y="2574"/>
                  <a:pt x="59842" y="2595"/>
                </a:cubicBezTo>
                <a:cubicBezTo>
                  <a:pt x="59653" y="2616"/>
                  <a:pt x="59465" y="2616"/>
                  <a:pt x="59277" y="2616"/>
                </a:cubicBezTo>
                <a:cubicBezTo>
                  <a:pt x="59089" y="2616"/>
                  <a:pt x="58942" y="2595"/>
                  <a:pt x="58754" y="2595"/>
                </a:cubicBezTo>
                <a:cubicBezTo>
                  <a:pt x="58524" y="2574"/>
                  <a:pt x="58293" y="2511"/>
                  <a:pt x="58063" y="2448"/>
                </a:cubicBezTo>
                <a:cubicBezTo>
                  <a:pt x="57812" y="2365"/>
                  <a:pt x="57582" y="2281"/>
                  <a:pt x="57352" y="2176"/>
                </a:cubicBezTo>
                <a:cubicBezTo>
                  <a:pt x="56954" y="1988"/>
                  <a:pt x="56557" y="1779"/>
                  <a:pt x="56180" y="1570"/>
                </a:cubicBezTo>
                <a:cubicBezTo>
                  <a:pt x="55992" y="1465"/>
                  <a:pt x="55824" y="1360"/>
                  <a:pt x="55657" y="1235"/>
                </a:cubicBezTo>
                <a:lnTo>
                  <a:pt x="55029" y="837"/>
                </a:lnTo>
                <a:cubicBezTo>
                  <a:pt x="54862" y="733"/>
                  <a:pt x="54674" y="649"/>
                  <a:pt x="54506" y="586"/>
                </a:cubicBezTo>
                <a:cubicBezTo>
                  <a:pt x="54402" y="523"/>
                  <a:pt x="54255" y="503"/>
                  <a:pt x="54130" y="482"/>
                </a:cubicBezTo>
                <a:cubicBezTo>
                  <a:pt x="54004" y="440"/>
                  <a:pt x="53899" y="440"/>
                  <a:pt x="53774" y="419"/>
                </a:cubicBezTo>
                <a:cubicBezTo>
                  <a:pt x="53690" y="419"/>
                  <a:pt x="53607" y="419"/>
                  <a:pt x="53565" y="440"/>
                </a:cubicBezTo>
                <a:lnTo>
                  <a:pt x="53251" y="523"/>
                </a:lnTo>
                <a:cubicBezTo>
                  <a:pt x="53083" y="586"/>
                  <a:pt x="52937" y="649"/>
                  <a:pt x="52770" y="733"/>
                </a:cubicBezTo>
                <a:cubicBezTo>
                  <a:pt x="52456" y="900"/>
                  <a:pt x="52163" y="1047"/>
                  <a:pt x="51849" y="1214"/>
                </a:cubicBezTo>
                <a:cubicBezTo>
                  <a:pt x="51472" y="1423"/>
                  <a:pt x="51096" y="1612"/>
                  <a:pt x="50677" y="1779"/>
                </a:cubicBezTo>
                <a:cubicBezTo>
                  <a:pt x="50447" y="1884"/>
                  <a:pt x="50175" y="1967"/>
                  <a:pt x="49945" y="2051"/>
                </a:cubicBezTo>
                <a:cubicBezTo>
                  <a:pt x="49610" y="2156"/>
                  <a:pt x="49296" y="2197"/>
                  <a:pt x="48961" y="2260"/>
                </a:cubicBezTo>
                <a:cubicBezTo>
                  <a:pt x="48648" y="2302"/>
                  <a:pt x="48292" y="2302"/>
                  <a:pt x="47978" y="2344"/>
                </a:cubicBezTo>
                <a:cubicBezTo>
                  <a:pt x="47622" y="2344"/>
                  <a:pt x="47246" y="2302"/>
                  <a:pt x="46890" y="2260"/>
                </a:cubicBezTo>
                <a:cubicBezTo>
                  <a:pt x="46409" y="2176"/>
                  <a:pt x="45969" y="2093"/>
                  <a:pt x="45509" y="1988"/>
                </a:cubicBezTo>
                <a:cubicBezTo>
                  <a:pt x="45091" y="1884"/>
                  <a:pt x="44672" y="1758"/>
                  <a:pt x="44275" y="1612"/>
                </a:cubicBezTo>
                <a:cubicBezTo>
                  <a:pt x="43877" y="1423"/>
                  <a:pt x="43480" y="1235"/>
                  <a:pt x="43103" y="1026"/>
                </a:cubicBezTo>
                <a:cubicBezTo>
                  <a:pt x="42643" y="795"/>
                  <a:pt x="42203" y="565"/>
                  <a:pt x="41743" y="398"/>
                </a:cubicBezTo>
                <a:cubicBezTo>
                  <a:pt x="41555" y="314"/>
                  <a:pt x="41366" y="293"/>
                  <a:pt x="41157" y="251"/>
                </a:cubicBezTo>
                <a:cubicBezTo>
                  <a:pt x="40948" y="189"/>
                  <a:pt x="40718" y="189"/>
                  <a:pt x="40487" y="189"/>
                </a:cubicBezTo>
                <a:cubicBezTo>
                  <a:pt x="40236" y="189"/>
                  <a:pt x="40027" y="251"/>
                  <a:pt x="39797" y="293"/>
                </a:cubicBezTo>
                <a:cubicBezTo>
                  <a:pt x="39567" y="356"/>
                  <a:pt x="39358" y="461"/>
                  <a:pt x="39148" y="565"/>
                </a:cubicBezTo>
                <a:cubicBezTo>
                  <a:pt x="38646" y="816"/>
                  <a:pt x="38207" y="1151"/>
                  <a:pt x="37767" y="1507"/>
                </a:cubicBezTo>
                <a:lnTo>
                  <a:pt x="36972" y="2135"/>
                </a:lnTo>
                <a:cubicBezTo>
                  <a:pt x="36763" y="2281"/>
                  <a:pt x="36533" y="2469"/>
                  <a:pt x="36303" y="2616"/>
                </a:cubicBezTo>
                <a:cubicBezTo>
                  <a:pt x="36052" y="2783"/>
                  <a:pt x="35801" y="2909"/>
                  <a:pt x="35529" y="3034"/>
                </a:cubicBezTo>
                <a:cubicBezTo>
                  <a:pt x="35403" y="3097"/>
                  <a:pt x="35298" y="3139"/>
                  <a:pt x="35173" y="3181"/>
                </a:cubicBezTo>
                <a:cubicBezTo>
                  <a:pt x="35005" y="3223"/>
                  <a:pt x="34838" y="3244"/>
                  <a:pt x="34671" y="3285"/>
                </a:cubicBezTo>
                <a:lnTo>
                  <a:pt x="34315" y="3285"/>
                </a:lnTo>
                <a:cubicBezTo>
                  <a:pt x="34168" y="3244"/>
                  <a:pt x="34043" y="3202"/>
                  <a:pt x="33917" y="3139"/>
                </a:cubicBezTo>
                <a:cubicBezTo>
                  <a:pt x="33436" y="2909"/>
                  <a:pt x="32997" y="2616"/>
                  <a:pt x="32578" y="2302"/>
                </a:cubicBezTo>
                <a:cubicBezTo>
                  <a:pt x="32369" y="2156"/>
                  <a:pt x="32181" y="1988"/>
                  <a:pt x="32013" y="1821"/>
                </a:cubicBezTo>
                <a:cubicBezTo>
                  <a:pt x="31867" y="1674"/>
                  <a:pt x="31741" y="1570"/>
                  <a:pt x="31616" y="1444"/>
                </a:cubicBezTo>
                <a:cubicBezTo>
                  <a:pt x="31281" y="1130"/>
                  <a:pt x="30967" y="775"/>
                  <a:pt x="30591" y="482"/>
                </a:cubicBezTo>
                <a:cubicBezTo>
                  <a:pt x="30444" y="377"/>
                  <a:pt x="30277" y="272"/>
                  <a:pt x="30088" y="168"/>
                </a:cubicBezTo>
                <a:cubicBezTo>
                  <a:pt x="29984" y="105"/>
                  <a:pt x="29879" y="84"/>
                  <a:pt x="29775" y="63"/>
                </a:cubicBezTo>
                <a:cubicBezTo>
                  <a:pt x="29754" y="63"/>
                  <a:pt x="29712" y="42"/>
                  <a:pt x="29670" y="42"/>
                </a:cubicBezTo>
                <a:cubicBezTo>
                  <a:pt x="29607" y="42"/>
                  <a:pt x="29523" y="0"/>
                  <a:pt x="2946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grpSp>
        <p:nvGrpSpPr>
          <p:cNvPr id="33" name="Google Shape;1478;p57">
            <a:extLst>
              <a:ext uri="{FF2B5EF4-FFF2-40B4-BE49-F238E27FC236}">
                <a16:creationId xmlns:a16="http://schemas.microsoft.com/office/drawing/2014/main" id="{B44CDA7A-4F0C-6F62-8FDB-ABBBB388DC71}"/>
              </a:ext>
            </a:extLst>
          </p:cNvPr>
          <p:cNvGrpSpPr/>
          <p:nvPr/>
        </p:nvGrpSpPr>
        <p:grpSpPr>
          <a:xfrm>
            <a:off x="4936561" y="1681714"/>
            <a:ext cx="1356364" cy="1291820"/>
            <a:chOff x="1938604" y="1358625"/>
            <a:chExt cx="1232946" cy="1174275"/>
          </a:xfrm>
        </p:grpSpPr>
        <p:sp>
          <p:nvSpPr>
            <p:cNvPr id="45" name="Google Shape;1479;p57">
              <a:extLst>
                <a:ext uri="{FF2B5EF4-FFF2-40B4-BE49-F238E27FC236}">
                  <a16:creationId xmlns:a16="http://schemas.microsoft.com/office/drawing/2014/main" id="{AB714023-FEFE-85BE-B7AF-F2FA2BD8D486}"/>
                </a:ext>
              </a:extLst>
            </p:cNvPr>
            <p:cNvSpPr/>
            <p:nvPr/>
          </p:nvSpPr>
          <p:spPr>
            <a:xfrm>
              <a:off x="2024050" y="1377375"/>
              <a:ext cx="1147500" cy="1155525"/>
            </a:xfrm>
            <a:custGeom>
              <a:avLst/>
              <a:gdLst/>
              <a:ahLst/>
              <a:cxnLst/>
              <a:rect l="l" t="t" r="r" b="b"/>
              <a:pathLst>
                <a:path w="45900" h="46221" extrusionOk="0">
                  <a:moveTo>
                    <a:pt x="43506" y="1"/>
                  </a:moveTo>
                  <a:lnTo>
                    <a:pt x="1" y="2704"/>
                  </a:lnTo>
                  <a:lnTo>
                    <a:pt x="2715" y="46221"/>
                  </a:lnTo>
                  <a:lnTo>
                    <a:pt x="41029" y="43828"/>
                  </a:lnTo>
                  <a:lnTo>
                    <a:pt x="45899" y="38303"/>
                  </a:lnTo>
                  <a:lnTo>
                    <a:pt x="43506" y="1"/>
                  </a:lnTo>
                  <a:close/>
                </a:path>
              </a:pathLst>
            </a:custGeom>
            <a:solidFill>
              <a:srgbClr val="918C7F">
                <a:alpha val="1899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46" name="Google Shape;1480;p57">
              <a:extLst>
                <a:ext uri="{FF2B5EF4-FFF2-40B4-BE49-F238E27FC236}">
                  <a16:creationId xmlns:a16="http://schemas.microsoft.com/office/drawing/2014/main" id="{8FD04611-CBE4-4685-799B-60CD6120B5B1}"/>
                </a:ext>
              </a:extLst>
            </p:cNvPr>
            <p:cNvSpPr/>
            <p:nvPr/>
          </p:nvSpPr>
          <p:spPr>
            <a:xfrm>
              <a:off x="2005600" y="1358625"/>
              <a:ext cx="1147475" cy="1155825"/>
            </a:xfrm>
            <a:custGeom>
              <a:avLst/>
              <a:gdLst/>
              <a:ahLst/>
              <a:cxnLst/>
              <a:rect l="l" t="t" r="r" b="b"/>
              <a:pathLst>
                <a:path w="45899" h="46233" extrusionOk="0">
                  <a:moveTo>
                    <a:pt x="43494" y="1"/>
                  </a:moveTo>
                  <a:lnTo>
                    <a:pt x="0" y="2715"/>
                  </a:lnTo>
                  <a:lnTo>
                    <a:pt x="2703" y="46233"/>
                  </a:lnTo>
                  <a:lnTo>
                    <a:pt x="41029" y="43828"/>
                  </a:lnTo>
                  <a:lnTo>
                    <a:pt x="45899" y="38315"/>
                  </a:lnTo>
                  <a:lnTo>
                    <a:pt x="43494"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47" name="Google Shape;1481;p57">
              <a:extLst>
                <a:ext uri="{FF2B5EF4-FFF2-40B4-BE49-F238E27FC236}">
                  <a16:creationId xmlns:a16="http://schemas.microsoft.com/office/drawing/2014/main" id="{402C14A5-41CA-3BBE-DAAB-305CDF6D64BC}"/>
                </a:ext>
              </a:extLst>
            </p:cNvPr>
            <p:cNvSpPr/>
            <p:nvPr/>
          </p:nvSpPr>
          <p:spPr>
            <a:xfrm>
              <a:off x="3022975" y="2316475"/>
              <a:ext cx="130100" cy="137850"/>
            </a:xfrm>
            <a:custGeom>
              <a:avLst/>
              <a:gdLst/>
              <a:ahLst/>
              <a:cxnLst/>
              <a:rect l="l" t="t" r="r" b="b"/>
              <a:pathLst>
                <a:path w="5204" h="5514" extrusionOk="0">
                  <a:moveTo>
                    <a:pt x="5204" y="1"/>
                  </a:moveTo>
                  <a:lnTo>
                    <a:pt x="1" y="322"/>
                  </a:lnTo>
                  <a:lnTo>
                    <a:pt x="334" y="5514"/>
                  </a:lnTo>
                  <a:lnTo>
                    <a:pt x="5204" y="1"/>
                  </a:lnTo>
                  <a:close/>
                </a:path>
              </a:pathLst>
            </a:custGeom>
            <a:solidFill>
              <a:srgbClr val="FF7A5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48" name="Google Shape;1482;p57">
              <a:extLst>
                <a:ext uri="{FF2B5EF4-FFF2-40B4-BE49-F238E27FC236}">
                  <a16:creationId xmlns:a16="http://schemas.microsoft.com/office/drawing/2014/main" id="{8669B8AE-A7EB-8A37-7E1F-E84E5F4AB186}"/>
                </a:ext>
              </a:extLst>
            </p:cNvPr>
            <p:cNvSpPr/>
            <p:nvPr/>
          </p:nvSpPr>
          <p:spPr>
            <a:xfrm>
              <a:off x="1938604" y="1600218"/>
              <a:ext cx="178901" cy="474175"/>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grpSp>
      <p:grpSp>
        <p:nvGrpSpPr>
          <p:cNvPr id="34" name="Google Shape;1483;p57">
            <a:extLst>
              <a:ext uri="{FF2B5EF4-FFF2-40B4-BE49-F238E27FC236}">
                <a16:creationId xmlns:a16="http://schemas.microsoft.com/office/drawing/2014/main" id="{8CEAE9E6-AAC4-BF13-7AD2-C3C42D06CC76}"/>
              </a:ext>
            </a:extLst>
          </p:cNvPr>
          <p:cNvGrpSpPr/>
          <p:nvPr/>
        </p:nvGrpSpPr>
        <p:grpSpPr>
          <a:xfrm>
            <a:off x="7342787" y="1366153"/>
            <a:ext cx="1259755" cy="1339943"/>
            <a:chOff x="2202650" y="2939175"/>
            <a:chExt cx="1146900" cy="1220125"/>
          </a:xfrm>
        </p:grpSpPr>
        <p:sp>
          <p:nvSpPr>
            <p:cNvPr id="41" name="Google Shape;1484;p57">
              <a:extLst>
                <a:ext uri="{FF2B5EF4-FFF2-40B4-BE49-F238E27FC236}">
                  <a16:creationId xmlns:a16="http://schemas.microsoft.com/office/drawing/2014/main" id="{21982190-98D3-F6F0-3A67-4069CEE0CADF}"/>
                </a:ext>
              </a:extLst>
            </p:cNvPr>
            <p:cNvSpPr/>
            <p:nvPr/>
          </p:nvSpPr>
          <p:spPr>
            <a:xfrm>
              <a:off x="2221400" y="3024300"/>
              <a:ext cx="1128150" cy="1135000"/>
            </a:xfrm>
            <a:custGeom>
              <a:avLst/>
              <a:gdLst/>
              <a:ahLst/>
              <a:cxnLst/>
              <a:rect l="l" t="t" r="r" b="b"/>
              <a:pathLst>
                <a:path w="45126" h="45400" extrusionOk="0">
                  <a:moveTo>
                    <a:pt x="1572" y="1"/>
                  </a:moveTo>
                  <a:lnTo>
                    <a:pt x="0" y="37506"/>
                  </a:lnTo>
                  <a:lnTo>
                    <a:pt x="6096" y="43816"/>
                  </a:lnTo>
                  <a:lnTo>
                    <a:pt x="43291" y="45399"/>
                  </a:lnTo>
                  <a:lnTo>
                    <a:pt x="45125" y="1835"/>
                  </a:lnTo>
                  <a:lnTo>
                    <a:pt x="1572" y="1"/>
                  </a:lnTo>
                  <a:close/>
                </a:path>
              </a:pathLst>
            </a:custGeom>
            <a:solidFill>
              <a:srgbClr val="918C7F">
                <a:alpha val="1899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42" name="Google Shape;1485;p57">
              <a:extLst>
                <a:ext uri="{FF2B5EF4-FFF2-40B4-BE49-F238E27FC236}">
                  <a16:creationId xmlns:a16="http://schemas.microsoft.com/office/drawing/2014/main" id="{61A4A460-5C86-B1B2-154B-614EC8167E66}"/>
                </a:ext>
              </a:extLst>
            </p:cNvPr>
            <p:cNvSpPr/>
            <p:nvPr/>
          </p:nvSpPr>
          <p:spPr>
            <a:xfrm>
              <a:off x="2202650" y="3005850"/>
              <a:ext cx="1128125" cy="1134700"/>
            </a:xfrm>
            <a:custGeom>
              <a:avLst/>
              <a:gdLst/>
              <a:ahLst/>
              <a:cxnLst/>
              <a:rect l="l" t="t" r="r" b="b"/>
              <a:pathLst>
                <a:path w="45125" h="45388" extrusionOk="0">
                  <a:moveTo>
                    <a:pt x="1584" y="1"/>
                  </a:moveTo>
                  <a:lnTo>
                    <a:pt x="0" y="37505"/>
                  </a:lnTo>
                  <a:lnTo>
                    <a:pt x="6108" y="43816"/>
                  </a:lnTo>
                  <a:lnTo>
                    <a:pt x="43291" y="45387"/>
                  </a:lnTo>
                  <a:lnTo>
                    <a:pt x="45125" y="1834"/>
                  </a:lnTo>
                  <a:lnTo>
                    <a:pt x="1584" y="1"/>
                  </a:lnTo>
                  <a:close/>
                </a:path>
              </a:pathLst>
            </a:custGeom>
            <a:solidFill>
              <a:srgbClr val="58CBC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43" name="Google Shape;1486;p57">
              <a:extLst>
                <a:ext uri="{FF2B5EF4-FFF2-40B4-BE49-F238E27FC236}">
                  <a16:creationId xmlns:a16="http://schemas.microsoft.com/office/drawing/2014/main" id="{59068C5A-17E7-D237-4D34-3566B10D6869}"/>
                </a:ext>
              </a:extLst>
            </p:cNvPr>
            <p:cNvSpPr/>
            <p:nvPr/>
          </p:nvSpPr>
          <p:spPr>
            <a:xfrm>
              <a:off x="2202650" y="3943475"/>
              <a:ext cx="159275" cy="157775"/>
            </a:xfrm>
            <a:custGeom>
              <a:avLst/>
              <a:gdLst/>
              <a:ahLst/>
              <a:cxnLst/>
              <a:rect l="l" t="t" r="r" b="b"/>
              <a:pathLst>
                <a:path w="6371" h="6311" extrusionOk="0">
                  <a:moveTo>
                    <a:pt x="0" y="0"/>
                  </a:moveTo>
                  <a:lnTo>
                    <a:pt x="6108" y="6311"/>
                  </a:lnTo>
                  <a:lnTo>
                    <a:pt x="6370" y="262"/>
                  </a:lnTo>
                  <a:lnTo>
                    <a:pt x="0"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44" name="Google Shape;1487;p57">
              <a:extLst>
                <a:ext uri="{FF2B5EF4-FFF2-40B4-BE49-F238E27FC236}">
                  <a16:creationId xmlns:a16="http://schemas.microsoft.com/office/drawing/2014/main" id="{578955EB-0BD5-E5BD-7C07-2CFFD2949325}"/>
                </a:ext>
              </a:extLst>
            </p:cNvPr>
            <p:cNvSpPr/>
            <p:nvPr/>
          </p:nvSpPr>
          <p:spPr>
            <a:xfrm>
              <a:off x="2625319" y="2939175"/>
              <a:ext cx="551875" cy="187905"/>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BA9EC5">
                <a:alpha val="7933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grpSp>
      <p:sp>
        <p:nvSpPr>
          <p:cNvPr id="35" name="Google Shape;1497;p57">
            <a:extLst>
              <a:ext uri="{FF2B5EF4-FFF2-40B4-BE49-F238E27FC236}">
                <a16:creationId xmlns:a16="http://schemas.microsoft.com/office/drawing/2014/main" id="{D7EEADC9-A33D-26E2-DF7A-80A9239C5C14}"/>
              </a:ext>
            </a:extLst>
          </p:cNvPr>
          <p:cNvSpPr txBox="1"/>
          <p:nvPr/>
        </p:nvSpPr>
        <p:spPr>
          <a:xfrm>
            <a:off x="5045835" y="2073219"/>
            <a:ext cx="1147200" cy="42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000" b="1" dirty="0">
                <a:solidFill>
                  <a:srgbClr val="2F1932"/>
                </a:solidFill>
                <a:latin typeface="Delius"/>
                <a:ea typeface="Delius"/>
                <a:cs typeface="Delius"/>
                <a:sym typeface="Delius"/>
              </a:rPr>
              <a:t>1994</a:t>
            </a:r>
            <a:endParaRPr sz="2000" b="1" dirty="0">
              <a:solidFill>
                <a:srgbClr val="2F1932"/>
              </a:solidFill>
              <a:latin typeface="Delius"/>
              <a:ea typeface="Delius"/>
              <a:cs typeface="Delius"/>
              <a:sym typeface="Delius"/>
            </a:endParaRPr>
          </a:p>
        </p:txBody>
      </p:sp>
      <p:sp>
        <p:nvSpPr>
          <p:cNvPr id="36" name="Google Shape;1498;p57">
            <a:extLst>
              <a:ext uri="{FF2B5EF4-FFF2-40B4-BE49-F238E27FC236}">
                <a16:creationId xmlns:a16="http://schemas.microsoft.com/office/drawing/2014/main" id="{46FB1AFA-3C55-2A15-E982-585BF2236991}"/>
              </a:ext>
            </a:extLst>
          </p:cNvPr>
          <p:cNvSpPr txBox="1"/>
          <p:nvPr/>
        </p:nvSpPr>
        <p:spPr>
          <a:xfrm rot="236118">
            <a:off x="7431951" y="1778837"/>
            <a:ext cx="1147200" cy="42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000" b="1" dirty="0">
                <a:solidFill>
                  <a:srgbClr val="2F1932"/>
                </a:solidFill>
                <a:latin typeface="Delius"/>
                <a:ea typeface="Delius"/>
                <a:cs typeface="Delius"/>
                <a:sym typeface="Delius"/>
              </a:rPr>
              <a:t>2021</a:t>
            </a:r>
            <a:endParaRPr sz="2000" b="1" dirty="0">
              <a:solidFill>
                <a:srgbClr val="2F1932"/>
              </a:solidFill>
              <a:latin typeface="Delius"/>
              <a:ea typeface="Delius"/>
              <a:cs typeface="Delius"/>
              <a:sym typeface="Delius"/>
            </a:endParaRPr>
          </a:p>
        </p:txBody>
      </p:sp>
      <p:sp>
        <p:nvSpPr>
          <p:cNvPr id="38" name="Google Shape;1502;p57">
            <a:extLst>
              <a:ext uri="{FF2B5EF4-FFF2-40B4-BE49-F238E27FC236}">
                <a16:creationId xmlns:a16="http://schemas.microsoft.com/office/drawing/2014/main" id="{926BD2BA-537E-210A-96BC-C8B19525E73F}"/>
              </a:ext>
            </a:extLst>
          </p:cNvPr>
          <p:cNvSpPr txBox="1"/>
          <p:nvPr/>
        </p:nvSpPr>
        <p:spPr>
          <a:xfrm rot="21234164">
            <a:off x="4888488" y="2965039"/>
            <a:ext cx="1608300" cy="84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FR" sz="1200" dirty="0">
                <a:effectLst/>
                <a:latin typeface="Nunito" pitchFamily="2" charset="0"/>
                <a:ea typeface="Calibri" panose="020F0502020204030204" pitchFamily="34" charset="0"/>
                <a:cs typeface="Arial" panose="020B0604020202020204" pitchFamily="34" charset="0"/>
              </a:rPr>
              <a:t>le taux d'alphabétisation</a:t>
            </a:r>
          </a:p>
          <a:p>
            <a:pPr marL="0" lvl="0" indent="0" algn="ctr" rtl="0">
              <a:spcBef>
                <a:spcPts val="0"/>
              </a:spcBef>
              <a:spcAft>
                <a:spcPts val="0"/>
              </a:spcAft>
              <a:buNone/>
            </a:pPr>
            <a:r>
              <a:rPr lang="fr-FR" sz="1200" dirty="0">
                <a:solidFill>
                  <a:schemeClr val="dk1"/>
                </a:solidFill>
                <a:latin typeface="Nunito" pitchFamily="2" charset="0"/>
                <a:ea typeface="Calibri" panose="020F0502020204030204" pitchFamily="34" charset="0"/>
                <a:cs typeface="Arial" panose="020B0604020202020204" pitchFamily="34" charset="0"/>
                <a:sym typeface="Nunito"/>
              </a:rPr>
              <a:t>De </a:t>
            </a:r>
            <a:r>
              <a:rPr lang="fr-FR" sz="1800" dirty="0">
                <a:solidFill>
                  <a:schemeClr val="accent4"/>
                </a:solidFill>
                <a:effectLst/>
                <a:latin typeface="Nunito" pitchFamily="2" charset="0"/>
                <a:ea typeface="Calibri" panose="020F0502020204030204" pitchFamily="34" charset="0"/>
                <a:cs typeface="Arial" panose="020B0604020202020204" pitchFamily="34" charset="0"/>
              </a:rPr>
              <a:t>41,6% </a:t>
            </a:r>
            <a:endParaRPr lang="en-US" sz="1050" dirty="0">
              <a:solidFill>
                <a:schemeClr val="accent4"/>
              </a:solidFill>
              <a:latin typeface="Nunito" pitchFamily="2" charset="0"/>
              <a:ea typeface="Nunito"/>
              <a:cs typeface="Nunito"/>
              <a:sym typeface="Nunito"/>
            </a:endParaRPr>
          </a:p>
          <a:p>
            <a:pPr marL="0" lvl="0" indent="0" algn="ctr" rtl="0">
              <a:spcBef>
                <a:spcPts val="0"/>
              </a:spcBef>
              <a:spcAft>
                <a:spcPts val="0"/>
              </a:spcAft>
              <a:buNone/>
            </a:pPr>
            <a:endParaRPr dirty="0">
              <a:solidFill>
                <a:schemeClr val="dk1"/>
              </a:solidFill>
              <a:latin typeface="Nunito"/>
              <a:ea typeface="Nunito"/>
              <a:cs typeface="Nunito"/>
              <a:sym typeface="Nunito"/>
            </a:endParaRPr>
          </a:p>
        </p:txBody>
      </p:sp>
      <p:sp>
        <p:nvSpPr>
          <p:cNvPr id="40" name="Google Shape;1506;p57">
            <a:extLst>
              <a:ext uri="{FF2B5EF4-FFF2-40B4-BE49-F238E27FC236}">
                <a16:creationId xmlns:a16="http://schemas.microsoft.com/office/drawing/2014/main" id="{7445D9A7-9C85-8201-4992-F9B51E3B1DDE}"/>
              </a:ext>
            </a:extLst>
          </p:cNvPr>
          <p:cNvSpPr txBox="1"/>
          <p:nvPr/>
        </p:nvSpPr>
        <p:spPr>
          <a:xfrm>
            <a:off x="7069990" y="2747819"/>
            <a:ext cx="1608300" cy="84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FR" sz="1400" dirty="0">
                <a:effectLst/>
                <a:latin typeface="Nunito" pitchFamily="2" charset="0"/>
                <a:ea typeface="Calibri" panose="020F0502020204030204" pitchFamily="34" charset="0"/>
                <a:cs typeface="Arial" panose="020B0604020202020204" pitchFamily="34" charset="0"/>
              </a:rPr>
              <a:t>À </a:t>
            </a:r>
            <a:r>
              <a:rPr lang="fr-FR" sz="2000" dirty="0">
                <a:solidFill>
                  <a:schemeClr val="accent5"/>
                </a:solidFill>
                <a:latin typeface="Nunito" pitchFamily="2" charset="0"/>
                <a:ea typeface="Calibri" panose="020F0502020204030204" pitchFamily="34" charset="0"/>
                <a:cs typeface="Arial" panose="020B0604020202020204" pitchFamily="34" charset="0"/>
              </a:rPr>
              <a:t>6</a:t>
            </a:r>
            <a:r>
              <a:rPr lang="fr-FR" sz="2000" dirty="0">
                <a:solidFill>
                  <a:schemeClr val="accent5"/>
                </a:solidFill>
                <a:effectLst/>
                <a:latin typeface="Nunito" pitchFamily="2" charset="0"/>
                <a:ea typeface="Calibri" panose="020F0502020204030204" pitchFamily="34" charset="0"/>
                <a:cs typeface="Arial" panose="020B0604020202020204" pitchFamily="34" charset="0"/>
              </a:rPr>
              <a:t>5,8%</a:t>
            </a:r>
            <a:endParaRPr lang="en-US" sz="1600" dirty="0">
              <a:solidFill>
                <a:schemeClr val="accent5"/>
              </a:solidFill>
              <a:latin typeface="Nunito" pitchFamily="2" charset="0"/>
              <a:ea typeface="Nunito"/>
              <a:cs typeface="Nunito"/>
              <a:sym typeface="Nunito"/>
            </a:endParaRPr>
          </a:p>
        </p:txBody>
      </p:sp>
      <p:sp>
        <p:nvSpPr>
          <p:cNvPr id="50" name="TextBox 49">
            <a:extLst>
              <a:ext uri="{FF2B5EF4-FFF2-40B4-BE49-F238E27FC236}">
                <a16:creationId xmlns:a16="http://schemas.microsoft.com/office/drawing/2014/main" id="{3721C335-2EB3-E225-0628-9815F18499CA}"/>
              </a:ext>
            </a:extLst>
          </p:cNvPr>
          <p:cNvSpPr txBox="1"/>
          <p:nvPr/>
        </p:nvSpPr>
        <p:spPr>
          <a:xfrm rot="20784269">
            <a:off x="6167540" y="1924613"/>
            <a:ext cx="1345636" cy="246221"/>
          </a:xfrm>
          <a:prstGeom prst="rect">
            <a:avLst/>
          </a:prstGeom>
          <a:noFill/>
        </p:spPr>
        <p:txBody>
          <a:bodyPr wrap="square">
            <a:spAutoFit/>
          </a:bodyPr>
          <a:lstStyle/>
          <a:p>
            <a:r>
              <a:rPr lang="fr-FR" sz="1000" dirty="0">
                <a:solidFill>
                  <a:schemeClr val="accent2"/>
                </a:solidFill>
                <a:effectLst/>
                <a:latin typeface="Delius" panose="020B0604020202020204" charset="0"/>
                <a:ea typeface="Calibri" panose="020F0502020204030204" pitchFamily="34" charset="0"/>
                <a:cs typeface="Arial" panose="020B0604020202020204" pitchFamily="34" charset="0"/>
              </a:rPr>
              <a:t>une augmentation </a:t>
            </a:r>
            <a:endParaRPr lang="fr-FR" sz="1000" dirty="0">
              <a:solidFill>
                <a:schemeClr val="accent2"/>
              </a:solidFill>
              <a:latin typeface="Delius" panose="020B0604020202020204" charset="0"/>
            </a:endParaRPr>
          </a:p>
        </p:txBody>
      </p:sp>
      <p:pic>
        <p:nvPicPr>
          <p:cNvPr id="3" name="Graphic 2" descr="Upward trend with solid fill">
            <a:extLst>
              <a:ext uri="{FF2B5EF4-FFF2-40B4-BE49-F238E27FC236}">
                <a16:creationId xmlns:a16="http://schemas.microsoft.com/office/drawing/2014/main" id="{8E93C3AF-836E-10AA-9906-FC0B3B1FA9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248003">
            <a:off x="6369979" y="208499"/>
            <a:ext cx="914400" cy="9144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71">
          <a:extLst>
            <a:ext uri="{FF2B5EF4-FFF2-40B4-BE49-F238E27FC236}">
              <a16:creationId xmlns:a16="http://schemas.microsoft.com/office/drawing/2014/main" id="{19357039-2EEF-965D-C107-D3C6A1628D78}"/>
            </a:ext>
          </a:extLst>
        </p:cNvPr>
        <p:cNvGrpSpPr/>
        <p:nvPr/>
      </p:nvGrpSpPr>
      <p:grpSpPr>
        <a:xfrm>
          <a:off x="0" y="0"/>
          <a:ext cx="0" cy="0"/>
          <a:chOff x="0" y="0"/>
          <a:chExt cx="0" cy="0"/>
        </a:xfrm>
      </p:grpSpPr>
      <p:sp>
        <p:nvSpPr>
          <p:cNvPr id="1572" name="Google Shape;1572;p59">
            <a:extLst>
              <a:ext uri="{FF2B5EF4-FFF2-40B4-BE49-F238E27FC236}">
                <a16:creationId xmlns:a16="http://schemas.microsoft.com/office/drawing/2014/main" id="{72D97F86-4218-3A58-3161-590FFC010D5B}"/>
              </a:ext>
            </a:extLst>
          </p:cNvPr>
          <p:cNvSpPr txBox="1">
            <a:spLocks noGrp="1"/>
          </p:cNvSpPr>
          <p:nvPr>
            <p:ph type="title"/>
          </p:nvPr>
        </p:nvSpPr>
        <p:spPr>
          <a:xfrm>
            <a:off x="713100" y="445025"/>
            <a:ext cx="3438000" cy="10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400" dirty="0"/>
              <a:t>la différence entre les T.A entre les sexes</a:t>
            </a:r>
            <a:endParaRPr sz="2400" dirty="0"/>
          </a:p>
        </p:txBody>
      </p:sp>
      <p:sp>
        <p:nvSpPr>
          <p:cNvPr id="1573" name="Google Shape;1573;p59">
            <a:extLst>
              <a:ext uri="{FF2B5EF4-FFF2-40B4-BE49-F238E27FC236}">
                <a16:creationId xmlns:a16="http://schemas.microsoft.com/office/drawing/2014/main" id="{420512C4-17CF-7167-6E45-971E17B093C4}"/>
              </a:ext>
            </a:extLst>
          </p:cNvPr>
          <p:cNvSpPr/>
          <p:nvPr/>
        </p:nvSpPr>
        <p:spPr>
          <a:xfrm>
            <a:off x="1466519" y="2087325"/>
            <a:ext cx="1673400" cy="167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1574;p59">
            <a:extLst>
              <a:ext uri="{FF2B5EF4-FFF2-40B4-BE49-F238E27FC236}">
                <a16:creationId xmlns:a16="http://schemas.microsoft.com/office/drawing/2014/main" id="{6BBC2863-21B9-573B-91D4-8F7A52B4DAA6}"/>
              </a:ext>
            </a:extLst>
          </p:cNvPr>
          <p:cNvSpPr/>
          <p:nvPr/>
        </p:nvSpPr>
        <p:spPr>
          <a:xfrm>
            <a:off x="1466519" y="2087325"/>
            <a:ext cx="1673400" cy="1673400"/>
          </a:xfrm>
          <a:prstGeom prst="pie">
            <a:avLst>
              <a:gd name="adj1" fmla="val 16203517"/>
              <a:gd name="adj2" fmla="val 11140432"/>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5" name="Google Shape;1575;p59">
            <a:extLst>
              <a:ext uri="{FF2B5EF4-FFF2-40B4-BE49-F238E27FC236}">
                <a16:creationId xmlns:a16="http://schemas.microsoft.com/office/drawing/2014/main" id="{230D540E-FCD6-13AA-F922-4FA7915E0A4B}"/>
              </a:ext>
            </a:extLst>
          </p:cNvPr>
          <p:cNvSpPr/>
          <p:nvPr/>
        </p:nvSpPr>
        <p:spPr>
          <a:xfrm>
            <a:off x="1823369" y="2444175"/>
            <a:ext cx="959700" cy="959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6" name="Google Shape;1576;p59">
            <a:extLst>
              <a:ext uri="{FF2B5EF4-FFF2-40B4-BE49-F238E27FC236}">
                <a16:creationId xmlns:a16="http://schemas.microsoft.com/office/drawing/2014/main" id="{C5D9AFC3-4CAC-D15E-EB7F-3F784E7C6E49}"/>
              </a:ext>
            </a:extLst>
          </p:cNvPr>
          <p:cNvSpPr txBox="1"/>
          <p:nvPr/>
        </p:nvSpPr>
        <p:spPr>
          <a:xfrm>
            <a:off x="1821794" y="2692350"/>
            <a:ext cx="1018942" cy="47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2F1932"/>
                </a:solidFill>
                <a:latin typeface="Delius"/>
                <a:ea typeface="Delius"/>
                <a:cs typeface="Delius"/>
                <a:sym typeface="Delius"/>
              </a:rPr>
              <a:t>75,9% </a:t>
            </a:r>
          </a:p>
        </p:txBody>
      </p:sp>
      <p:sp>
        <p:nvSpPr>
          <p:cNvPr id="1577" name="Google Shape;1577;p59">
            <a:extLst>
              <a:ext uri="{FF2B5EF4-FFF2-40B4-BE49-F238E27FC236}">
                <a16:creationId xmlns:a16="http://schemas.microsoft.com/office/drawing/2014/main" id="{FEEC82BB-6FC7-8817-3008-DABC2BE6ED47}"/>
              </a:ext>
            </a:extLst>
          </p:cNvPr>
          <p:cNvSpPr txBox="1"/>
          <p:nvPr/>
        </p:nvSpPr>
        <p:spPr>
          <a:xfrm>
            <a:off x="1186544" y="3845865"/>
            <a:ext cx="2230200" cy="420600"/>
          </a:xfrm>
          <a:prstGeom prst="rect">
            <a:avLst/>
          </a:prstGeom>
          <a:noFill/>
          <a:ln>
            <a:noFill/>
          </a:ln>
        </p:spPr>
        <p:txBody>
          <a:bodyPr spcFirstLastPara="1" wrap="square" lIns="91425" tIns="91425" rIns="91425" bIns="91425" anchor="t" anchorCtr="0">
            <a:noAutofit/>
          </a:bodyPr>
          <a:lstStyle/>
          <a:p>
            <a:pPr algn="ctr"/>
            <a:r>
              <a:rPr lang="fr-FR" sz="2000" b="1" dirty="0">
                <a:solidFill>
                  <a:srgbClr val="2F1932"/>
                </a:solidFill>
                <a:latin typeface="Delius"/>
                <a:ea typeface="Delius"/>
                <a:cs typeface="Delius"/>
                <a:sym typeface="Delius"/>
              </a:rPr>
              <a:t>Les hommes</a:t>
            </a:r>
          </a:p>
        </p:txBody>
      </p:sp>
      <p:sp>
        <p:nvSpPr>
          <p:cNvPr id="1579" name="Google Shape;1579;p59">
            <a:extLst>
              <a:ext uri="{FF2B5EF4-FFF2-40B4-BE49-F238E27FC236}">
                <a16:creationId xmlns:a16="http://schemas.microsoft.com/office/drawing/2014/main" id="{77060D22-FDDB-BC7E-89DB-15FCD4B5DF90}"/>
              </a:ext>
            </a:extLst>
          </p:cNvPr>
          <p:cNvSpPr txBox="1"/>
          <p:nvPr/>
        </p:nvSpPr>
        <p:spPr>
          <a:xfrm>
            <a:off x="5585426" y="3845865"/>
            <a:ext cx="2230200" cy="42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000" b="1" dirty="0">
                <a:solidFill>
                  <a:srgbClr val="2F1932"/>
                </a:solidFill>
                <a:latin typeface="Delius"/>
                <a:ea typeface="Delius"/>
                <a:cs typeface="Delius"/>
                <a:sym typeface="Delius"/>
              </a:rPr>
              <a:t>Les femmes</a:t>
            </a:r>
          </a:p>
        </p:txBody>
      </p:sp>
      <p:sp>
        <p:nvSpPr>
          <p:cNvPr id="1581" name="Google Shape;1581;p59">
            <a:extLst>
              <a:ext uri="{FF2B5EF4-FFF2-40B4-BE49-F238E27FC236}">
                <a16:creationId xmlns:a16="http://schemas.microsoft.com/office/drawing/2014/main" id="{09AAD554-7244-44FD-4E06-F4071DD4E983}"/>
              </a:ext>
            </a:extLst>
          </p:cNvPr>
          <p:cNvSpPr/>
          <p:nvPr/>
        </p:nvSpPr>
        <p:spPr>
          <a:xfrm>
            <a:off x="5863826" y="2087325"/>
            <a:ext cx="1673400" cy="1673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2" name="Google Shape;1582;p59">
            <a:extLst>
              <a:ext uri="{FF2B5EF4-FFF2-40B4-BE49-F238E27FC236}">
                <a16:creationId xmlns:a16="http://schemas.microsoft.com/office/drawing/2014/main" id="{25C5714F-5B54-8395-F09E-A5594D1C6ADB}"/>
              </a:ext>
            </a:extLst>
          </p:cNvPr>
          <p:cNvSpPr/>
          <p:nvPr/>
        </p:nvSpPr>
        <p:spPr>
          <a:xfrm>
            <a:off x="5863826" y="2087325"/>
            <a:ext cx="1673400" cy="1673400"/>
          </a:xfrm>
          <a:prstGeom prst="pie">
            <a:avLst>
              <a:gd name="adj1" fmla="val 16203517"/>
              <a:gd name="adj2" fmla="val 555578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3" name="Google Shape;1583;p59">
            <a:extLst>
              <a:ext uri="{FF2B5EF4-FFF2-40B4-BE49-F238E27FC236}">
                <a16:creationId xmlns:a16="http://schemas.microsoft.com/office/drawing/2014/main" id="{116CB651-0AF1-FCD6-8AA7-6A2942EAD321}"/>
              </a:ext>
            </a:extLst>
          </p:cNvPr>
          <p:cNvSpPr/>
          <p:nvPr/>
        </p:nvSpPr>
        <p:spPr>
          <a:xfrm>
            <a:off x="6220676" y="2444175"/>
            <a:ext cx="959700" cy="959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4" name="Google Shape;1584;p59">
            <a:extLst>
              <a:ext uri="{FF2B5EF4-FFF2-40B4-BE49-F238E27FC236}">
                <a16:creationId xmlns:a16="http://schemas.microsoft.com/office/drawing/2014/main" id="{30EA4CAD-33E9-4E46-381C-2CDB20DFB35A}"/>
              </a:ext>
            </a:extLst>
          </p:cNvPr>
          <p:cNvSpPr txBox="1"/>
          <p:nvPr/>
        </p:nvSpPr>
        <p:spPr>
          <a:xfrm>
            <a:off x="6219101" y="2692350"/>
            <a:ext cx="1071050" cy="47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2F1932"/>
                </a:solidFill>
                <a:latin typeface="Delius"/>
                <a:ea typeface="Delius"/>
                <a:cs typeface="Delius"/>
                <a:sym typeface="Delius"/>
              </a:rPr>
              <a:t>56,1%</a:t>
            </a:r>
            <a:endParaRPr sz="2400" b="1" dirty="0">
              <a:solidFill>
                <a:srgbClr val="2F1932"/>
              </a:solidFill>
              <a:latin typeface="Delius"/>
              <a:ea typeface="Delius"/>
              <a:cs typeface="Delius"/>
              <a:sym typeface="Delius"/>
            </a:endParaRPr>
          </a:p>
        </p:txBody>
      </p:sp>
      <p:grpSp>
        <p:nvGrpSpPr>
          <p:cNvPr id="7" name="Google Shape;1908;p66">
            <a:extLst>
              <a:ext uri="{FF2B5EF4-FFF2-40B4-BE49-F238E27FC236}">
                <a16:creationId xmlns:a16="http://schemas.microsoft.com/office/drawing/2014/main" id="{95E9BDCB-50EF-92FD-72DE-5050E921138B}"/>
              </a:ext>
            </a:extLst>
          </p:cNvPr>
          <p:cNvGrpSpPr/>
          <p:nvPr/>
        </p:nvGrpSpPr>
        <p:grpSpPr>
          <a:xfrm>
            <a:off x="6065276" y="79880"/>
            <a:ext cx="2230200" cy="1750149"/>
            <a:chOff x="705725" y="2072700"/>
            <a:chExt cx="1190350" cy="1286200"/>
          </a:xfrm>
        </p:grpSpPr>
        <p:sp>
          <p:nvSpPr>
            <p:cNvPr id="8" name="Google Shape;1909;p66">
              <a:extLst>
                <a:ext uri="{FF2B5EF4-FFF2-40B4-BE49-F238E27FC236}">
                  <a16:creationId xmlns:a16="http://schemas.microsoft.com/office/drawing/2014/main" id="{B6003C73-42F5-DFA4-276D-CDE551BA3BEF}"/>
                </a:ext>
              </a:extLst>
            </p:cNvPr>
            <p:cNvSpPr/>
            <p:nvPr/>
          </p:nvSpPr>
          <p:spPr>
            <a:xfrm>
              <a:off x="724175" y="2187000"/>
              <a:ext cx="1171900" cy="1171900"/>
            </a:xfrm>
            <a:custGeom>
              <a:avLst/>
              <a:gdLst/>
              <a:ahLst/>
              <a:cxnLst/>
              <a:rect l="l" t="t" r="r" b="b"/>
              <a:pathLst>
                <a:path w="46876" h="46876" extrusionOk="0">
                  <a:moveTo>
                    <a:pt x="43459" y="1"/>
                  </a:moveTo>
                  <a:lnTo>
                    <a:pt x="1" y="3418"/>
                  </a:lnTo>
                  <a:lnTo>
                    <a:pt x="3418" y="46876"/>
                  </a:lnTo>
                  <a:lnTo>
                    <a:pt x="46876" y="43458"/>
                  </a:lnTo>
                  <a:lnTo>
                    <a:pt x="43459"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910;p66">
              <a:extLst>
                <a:ext uri="{FF2B5EF4-FFF2-40B4-BE49-F238E27FC236}">
                  <a16:creationId xmlns:a16="http://schemas.microsoft.com/office/drawing/2014/main" id="{03DBC551-E2DE-8C09-5450-998291649E95}"/>
                </a:ext>
              </a:extLst>
            </p:cNvPr>
            <p:cNvSpPr/>
            <p:nvPr/>
          </p:nvSpPr>
          <p:spPr>
            <a:xfrm>
              <a:off x="705725" y="2168550"/>
              <a:ext cx="1171900" cy="1171900"/>
            </a:xfrm>
            <a:custGeom>
              <a:avLst/>
              <a:gdLst/>
              <a:ahLst/>
              <a:cxnLst/>
              <a:rect l="l" t="t" r="r" b="b"/>
              <a:pathLst>
                <a:path w="46876" h="46876" extrusionOk="0">
                  <a:moveTo>
                    <a:pt x="43459" y="1"/>
                  </a:moveTo>
                  <a:lnTo>
                    <a:pt x="1" y="3418"/>
                  </a:lnTo>
                  <a:lnTo>
                    <a:pt x="3418" y="46875"/>
                  </a:lnTo>
                  <a:lnTo>
                    <a:pt x="46876" y="43458"/>
                  </a:lnTo>
                  <a:lnTo>
                    <a:pt x="434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911;p66">
              <a:extLst>
                <a:ext uri="{FF2B5EF4-FFF2-40B4-BE49-F238E27FC236}">
                  <a16:creationId xmlns:a16="http://schemas.microsoft.com/office/drawing/2014/main" id="{61406812-725C-BFC6-DF0F-28C6E0FE0C19}"/>
                </a:ext>
              </a:extLst>
            </p:cNvPr>
            <p:cNvSpPr/>
            <p:nvPr/>
          </p:nvSpPr>
          <p:spPr>
            <a:xfrm>
              <a:off x="1615675" y="2072700"/>
              <a:ext cx="133950" cy="222075"/>
            </a:xfrm>
            <a:custGeom>
              <a:avLst/>
              <a:gdLst/>
              <a:ahLst/>
              <a:cxnLst/>
              <a:rect l="l" t="t" r="r" b="b"/>
              <a:pathLst>
                <a:path w="5358" h="8883" extrusionOk="0">
                  <a:moveTo>
                    <a:pt x="857" y="1"/>
                  </a:moveTo>
                  <a:lnTo>
                    <a:pt x="0" y="8573"/>
                  </a:lnTo>
                  <a:cubicBezTo>
                    <a:pt x="619" y="8585"/>
                    <a:pt x="1262" y="8633"/>
                    <a:pt x="1869" y="8716"/>
                  </a:cubicBezTo>
                  <a:cubicBezTo>
                    <a:pt x="2046" y="8750"/>
                    <a:pt x="2235" y="8783"/>
                    <a:pt x="2423" y="8783"/>
                  </a:cubicBezTo>
                  <a:cubicBezTo>
                    <a:pt x="2501" y="8783"/>
                    <a:pt x="2579" y="8778"/>
                    <a:pt x="2655" y="8764"/>
                  </a:cubicBezTo>
                  <a:cubicBezTo>
                    <a:pt x="2737" y="8755"/>
                    <a:pt x="2818" y="8732"/>
                    <a:pt x="2889" y="8732"/>
                  </a:cubicBezTo>
                  <a:cubicBezTo>
                    <a:pt x="2911" y="8732"/>
                    <a:pt x="2933" y="8734"/>
                    <a:pt x="2953" y="8740"/>
                  </a:cubicBezTo>
                  <a:cubicBezTo>
                    <a:pt x="3036" y="8752"/>
                    <a:pt x="3108" y="8799"/>
                    <a:pt x="3179" y="8823"/>
                  </a:cubicBezTo>
                  <a:cubicBezTo>
                    <a:pt x="3286" y="8871"/>
                    <a:pt x="3405" y="8871"/>
                    <a:pt x="3524" y="8871"/>
                  </a:cubicBezTo>
                  <a:cubicBezTo>
                    <a:pt x="3549" y="8873"/>
                    <a:pt x="3576" y="8874"/>
                    <a:pt x="3603" y="8874"/>
                  </a:cubicBezTo>
                  <a:cubicBezTo>
                    <a:pt x="3772" y="8874"/>
                    <a:pt x="3983" y="8837"/>
                    <a:pt x="4179" y="8837"/>
                  </a:cubicBezTo>
                  <a:cubicBezTo>
                    <a:pt x="4286" y="8837"/>
                    <a:pt x="4389" y="8848"/>
                    <a:pt x="4477" y="8883"/>
                  </a:cubicBezTo>
                  <a:lnTo>
                    <a:pt x="5358" y="60"/>
                  </a:lnTo>
                  <a:cubicBezTo>
                    <a:pt x="4815" y="23"/>
                    <a:pt x="4267" y="4"/>
                    <a:pt x="3723" y="4"/>
                  </a:cubicBezTo>
                  <a:cubicBezTo>
                    <a:pt x="3397" y="4"/>
                    <a:pt x="3072" y="11"/>
                    <a:pt x="2750" y="25"/>
                  </a:cubicBezTo>
                  <a:cubicBezTo>
                    <a:pt x="2394" y="44"/>
                    <a:pt x="2038" y="71"/>
                    <a:pt x="1688" y="71"/>
                  </a:cubicBezTo>
                  <a:cubicBezTo>
                    <a:pt x="1406" y="71"/>
                    <a:pt x="1128" y="54"/>
                    <a:pt x="857" y="1"/>
                  </a:cubicBez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12;p66">
              <a:extLst>
                <a:ext uri="{FF2B5EF4-FFF2-40B4-BE49-F238E27FC236}">
                  <a16:creationId xmlns:a16="http://schemas.microsoft.com/office/drawing/2014/main" id="{A46AD281-E881-D6D1-DB56-ABB46140EA48}"/>
                </a:ext>
              </a:extLst>
            </p:cNvPr>
            <p:cNvSpPr/>
            <p:nvPr/>
          </p:nvSpPr>
          <p:spPr>
            <a:xfrm>
              <a:off x="771225" y="2139675"/>
              <a:ext cx="133950" cy="222075"/>
            </a:xfrm>
            <a:custGeom>
              <a:avLst/>
              <a:gdLst/>
              <a:ahLst/>
              <a:cxnLst/>
              <a:rect l="l" t="t" r="r" b="b"/>
              <a:pathLst>
                <a:path w="5358" h="8883" extrusionOk="0">
                  <a:moveTo>
                    <a:pt x="4501" y="1"/>
                  </a:moveTo>
                  <a:cubicBezTo>
                    <a:pt x="4219" y="54"/>
                    <a:pt x="3938" y="71"/>
                    <a:pt x="3656" y="71"/>
                  </a:cubicBezTo>
                  <a:cubicBezTo>
                    <a:pt x="3307" y="71"/>
                    <a:pt x="2957" y="44"/>
                    <a:pt x="2608" y="24"/>
                  </a:cubicBezTo>
                  <a:cubicBezTo>
                    <a:pt x="2282" y="11"/>
                    <a:pt x="1956" y="4"/>
                    <a:pt x="1630" y="4"/>
                  </a:cubicBezTo>
                  <a:cubicBezTo>
                    <a:pt x="1087" y="4"/>
                    <a:pt x="543" y="23"/>
                    <a:pt x="0" y="60"/>
                  </a:cubicBezTo>
                  <a:lnTo>
                    <a:pt x="881" y="8883"/>
                  </a:lnTo>
                  <a:cubicBezTo>
                    <a:pt x="969" y="8848"/>
                    <a:pt x="1070" y="8837"/>
                    <a:pt x="1176" y="8837"/>
                  </a:cubicBezTo>
                  <a:cubicBezTo>
                    <a:pt x="1370" y="8837"/>
                    <a:pt x="1579" y="8874"/>
                    <a:pt x="1752" y="8874"/>
                  </a:cubicBezTo>
                  <a:cubicBezTo>
                    <a:pt x="1780" y="8874"/>
                    <a:pt x="1808" y="8873"/>
                    <a:pt x="1834" y="8871"/>
                  </a:cubicBezTo>
                  <a:cubicBezTo>
                    <a:pt x="1953" y="8871"/>
                    <a:pt x="2072" y="8871"/>
                    <a:pt x="2179" y="8823"/>
                  </a:cubicBezTo>
                  <a:cubicBezTo>
                    <a:pt x="2250" y="8799"/>
                    <a:pt x="2322" y="8752"/>
                    <a:pt x="2405" y="8740"/>
                  </a:cubicBezTo>
                  <a:cubicBezTo>
                    <a:pt x="2425" y="8734"/>
                    <a:pt x="2447" y="8732"/>
                    <a:pt x="2469" y="8732"/>
                  </a:cubicBezTo>
                  <a:cubicBezTo>
                    <a:pt x="2540" y="8732"/>
                    <a:pt x="2621" y="8755"/>
                    <a:pt x="2703" y="8764"/>
                  </a:cubicBezTo>
                  <a:cubicBezTo>
                    <a:pt x="2780" y="8778"/>
                    <a:pt x="2857" y="8783"/>
                    <a:pt x="2935" y="8783"/>
                  </a:cubicBezTo>
                  <a:cubicBezTo>
                    <a:pt x="3123" y="8783"/>
                    <a:pt x="3312" y="8750"/>
                    <a:pt x="3489" y="8716"/>
                  </a:cubicBezTo>
                  <a:cubicBezTo>
                    <a:pt x="4096" y="8633"/>
                    <a:pt x="4739" y="8585"/>
                    <a:pt x="5358" y="8573"/>
                  </a:cubicBezTo>
                  <a:lnTo>
                    <a:pt x="4501"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 name="TextBox 11">
            <a:extLst>
              <a:ext uri="{FF2B5EF4-FFF2-40B4-BE49-F238E27FC236}">
                <a16:creationId xmlns:a16="http://schemas.microsoft.com/office/drawing/2014/main" id="{DE3CCB9B-084D-E4C9-4FC8-EAC6BC23476C}"/>
              </a:ext>
            </a:extLst>
          </p:cNvPr>
          <p:cNvSpPr txBox="1"/>
          <p:nvPr/>
        </p:nvSpPr>
        <p:spPr>
          <a:xfrm rot="21408752">
            <a:off x="6277716" y="490399"/>
            <a:ext cx="1839884" cy="1169551"/>
          </a:xfrm>
          <a:prstGeom prst="rect">
            <a:avLst/>
          </a:prstGeom>
          <a:noFill/>
        </p:spPr>
        <p:txBody>
          <a:bodyPr wrap="square" rtlCol="0">
            <a:spAutoFit/>
          </a:bodyPr>
          <a:lstStyle/>
          <a:p>
            <a:r>
              <a:rPr lang="fr-FR" dirty="0">
                <a:latin typeface="Delius" panose="020B0604020202020204" charset="0"/>
              </a:rPr>
              <a:t>Il est crucial de redoubler d'efforts pour garantir l'accès à l'éducation pour toutes les femmes.</a:t>
            </a:r>
          </a:p>
        </p:txBody>
      </p:sp>
      <p:pic>
        <p:nvPicPr>
          <p:cNvPr id="3" name="Graphic 2" descr="Woman Shrugging with solid fill">
            <a:extLst>
              <a:ext uri="{FF2B5EF4-FFF2-40B4-BE49-F238E27FC236}">
                <a16:creationId xmlns:a16="http://schemas.microsoft.com/office/drawing/2014/main" id="{B5CB758C-3563-293F-6502-467C852735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7226" y="2431695"/>
            <a:ext cx="914400" cy="914400"/>
          </a:xfrm>
          <a:prstGeom prst="rect">
            <a:avLst/>
          </a:prstGeom>
        </p:spPr>
      </p:pic>
      <p:pic>
        <p:nvPicPr>
          <p:cNvPr id="5" name="Graphic 4" descr="Man with solid fill">
            <a:extLst>
              <a:ext uri="{FF2B5EF4-FFF2-40B4-BE49-F238E27FC236}">
                <a16:creationId xmlns:a16="http://schemas.microsoft.com/office/drawing/2014/main" id="{02166509-DF69-79FF-A47A-0FDA7D183A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8582" y="2431695"/>
            <a:ext cx="914400" cy="914400"/>
          </a:xfrm>
          <a:prstGeom prst="rect">
            <a:avLst/>
          </a:prstGeom>
        </p:spPr>
      </p:pic>
    </p:spTree>
    <p:extLst>
      <p:ext uri="{BB962C8B-B14F-4D97-AF65-F5344CB8AC3E}">
        <p14:creationId xmlns:p14="http://schemas.microsoft.com/office/powerpoint/2010/main" val="885816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84">
          <a:extLst>
            <a:ext uri="{FF2B5EF4-FFF2-40B4-BE49-F238E27FC236}">
              <a16:creationId xmlns:a16="http://schemas.microsoft.com/office/drawing/2014/main" id="{B791F4A5-AF57-D8E6-BC6E-5DF28F0A5C1A}"/>
            </a:ext>
          </a:extLst>
        </p:cNvPr>
        <p:cNvGrpSpPr/>
        <p:nvPr/>
      </p:nvGrpSpPr>
      <p:grpSpPr>
        <a:xfrm>
          <a:off x="0" y="0"/>
          <a:ext cx="0" cy="0"/>
          <a:chOff x="0" y="0"/>
          <a:chExt cx="0" cy="0"/>
        </a:xfrm>
      </p:grpSpPr>
      <p:sp>
        <p:nvSpPr>
          <p:cNvPr id="54" name="Google Shape;1008;p41">
            <a:extLst>
              <a:ext uri="{FF2B5EF4-FFF2-40B4-BE49-F238E27FC236}">
                <a16:creationId xmlns:a16="http://schemas.microsoft.com/office/drawing/2014/main" id="{B32DBBF7-95FA-F996-33AE-122A48568B42}"/>
              </a:ext>
            </a:extLst>
          </p:cNvPr>
          <p:cNvSpPr/>
          <p:nvPr/>
        </p:nvSpPr>
        <p:spPr>
          <a:xfrm rot="21176733">
            <a:off x="619056" y="1930786"/>
            <a:ext cx="3727326" cy="2619212"/>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3" name="Picture 52" descr="A group of women in a classroom&#10;&#10;Description automatically generated">
            <a:extLst>
              <a:ext uri="{FF2B5EF4-FFF2-40B4-BE49-F238E27FC236}">
                <a16:creationId xmlns:a16="http://schemas.microsoft.com/office/drawing/2014/main" id="{AACC1388-0E94-6B5C-0C2E-0E0F176E107F}"/>
              </a:ext>
            </a:extLst>
          </p:cNvPr>
          <p:cNvPicPr>
            <a:picLocks noChangeAspect="1"/>
          </p:cNvPicPr>
          <p:nvPr/>
        </p:nvPicPr>
        <p:blipFill>
          <a:blip r:embed="rId3"/>
          <a:stretch>
            <a:fillRect/>
          </a:stretch>
        </p:blipFill>
        <p:spPr>
          <a:xfrm rot="21214482">
            <a:off x="682577" y="2085740"/>
            <a:ext cx="3507966" cy="23380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21" name="Google Shape;1222;p50">
            <a:extLst>
              <a:ext uri="{FF2B5EF4-FFF2-40B4-BE49-F238E27FC236}">
                <a16:creationId xmlns:a16="http://schemas.microsoft.com/office/drawing/2014/main" id="{4BB22CBF-454D-56CE-E32E-413E0806A6D8}"/>
              </a:ext>
            </a:extLst>
          </p:cNvPr>
          <p:cNvGrpSpPr/>
          <p:nvPr/>
        </p:nvGrpSpPr>
        <p:grpSpPr>
          <a:xfrm rot="21196891">
            <a:off x="5052612" y="100865"/>
            <a:ext cx="3858209" cy="4833543"/>
            <a:chOff x="7567300" y="1541100"/>
            <a:chExt cx="3167100" cy="3386750"/>
          </a:xfrm>
        </p:grpSpPr>
        <p:sp>
          <p:nvSpPr>
            <p:cNvPr id="22" name="Google Shape;1223;p50">
              <a:extLst>
                <a:ext uri="{FF2B5EF4-FFF2-40B4-BE49-F238E27FC236}">
                  <a16:creationId xmlns:a16="http://schemas.microsoft.com/office/drawing/2014/main" id="{5AF28AA6-89E5-9B75-FDAE-9CEC2ABC5EB5}"/>
                </a:ext>
              </a:extLst>
            </p:cNvPr>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224;p50">
              <a:extLst>
                <a:ext uri="{FF2B5EF4-FFF2-40B4-BE49-F238E27FC236}">
                  <a16:creationId xmlns:a16="http://schemas.microsoft.com/office/drawing/2014/main" id="{3A7A0807-D9F8-53D2-ABE6-724BF5D12AC7}"/>
                </a:ext>
              </a:extLst>
            </p:cNvPr>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225;p50">
              <a:extLst>
                <a:ext uri="{FF2B5EF4-FFF2-40B4-BE49-F238E27FC236}">
                  <a16:creationId xmlns:a16="http://schemas.microsoft.com/office/drawing/2014/main" id="{C95B773C-62C4-B673-A052-4FC373A08853}"/>
                </a:ext>
              </a:extLst>
            </p:cNvPr>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226;p50">
              <a:extLst>
                <a:ext uri="{FF2B5EF4-FFF2-40B4-BE49-F238E27FC236}">
                  <a16:creationId xmlns:a16="http://schemas.microsoft.com/office/drawing/2014/main" id="{46D9238E-F972-1740-38ED-9E3F16E2FB05}"/>
                </a:ext>
              </a:extLst>
            </p:cNvPr>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227;p50">
              <a:extLst>
                <a:ext uri="{FF2B5EF4-FFF2-40B4-BE49-F238E27FC236}">
                  <a16:creationId xmlns:a16="http://schemas.microsoft.com/office/drawing/2014/main" id="{1A9572AA-C794-3D63-D881-5115E377852A}"/>
                </a:ext>
              </a:extLst>
            </p:cNvPr>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28;p50">
              <a:extLst>
                <a:ext uri="{FF2B5EF4-FFF2-40B4-BE49-F238E27FC236}">
                  <a16:creationId xmlns:a16="http://schemas.microsoft.com/office/drawing/2014/main" id="{6F734D3F-A4C0-DAA4-A266-A5450F617E70}"/>
                </a:ext>
              </a:extLst>
            </p:cNvPr>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229;p50">
              <a:extLst>
                <a:ext uri="{FF2B5EF4-FFF2-40B4-BE49-F238E27FC236}">
                  <a16:creationId xmlns:a16="http://schemas.microsoft.com/office/drawing/2014/main" id="{79D1E905-BD45-180E-4C11-245796B349FA}"/>
                </a:ext>
              </a:extLst>
            </p:cNvPr>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30;p50">
              <a:extLst>
                <a:ext uri="{FF2B5EF4-FFF2-40B4-BE49-F238E27FC236}">
                  <a16:creationId xmlns:a16="http://schemas.microsoft.com/office/drawing/2014/main" id="{88EBC990-9A52-6DCD-57D1-DD700AC9EF54}"/>
                </a:ext>
              </a:extLst>
            </p:cNvPr>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231;p50">
              <a:extLst>
                <a:ext uri="{FF2B5EF4-FFF2-40B4-BE49-F238E27FC236}">
                  <a16:creationId xmlns:a16="http://schemas.microsoft.com/office/drawing/2014/main" id="{8F3A614F-E851-1BFB-C264-42AC6726CC3F}"/>
                </a:ext>
              </a:extLst>
            </p:cNvPr>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32;p50">
              <a:extLst>
                <a:ext uri="{FF2B5EF4-FFF2-40B4-BE49-F238E27FC236}">
                  <a16:creationId xmlns:a16="http://schemas.microsoft.com/office/drawing/2014/main" id="{27CAF7EA-7484-9B89-014F-5C0D0FCA3892}"/>
                </a:ext>
              </a:extLst>
            </p:cNvPr>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33;p50">
              <a:extLst>
                <a:ext uri="{FF2B5EF4-FFF2-40B4-BE49-F238E27FC236}">
                  <a16:creationId xmlns:a16="http://schemas.microsoft.com/office/drawing/2014/main" id="{5FCAD174-F254-8838-0292-C85A9C6CF4E2}"/>
                </a:ext>
              </a:extLst>
            </p:cNvPr>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234;p50">
              <a:extLst>
                <a:ext uri="{FF2B5EF4-FFF2-40B4-BE49-F238E27FC236}">
                  <a16:creationId xmlns:a16="http://schemas.microsoft.com/office/drawing/2014/main" id="{EBC9E3BF-B434-E6CC-23E0-D257BAF52ECF}"/>
                </a:ext>
              </a:extLst>
            </p:cNvPr>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235;p50">
              <a:extLst>
                <a:ext uri="{FF2B5EF4-FFF2-40B4-BE49-F238E27FC236}">
                  <a16:creationId xmlns:a16="http://schemas.microsoft.com/office/drawing/2014/main" id="{A1599620-37AD-5ADB-A635-B0447ACC801E}"/>
                </a:ext>
              </a:extLst>
            </p:cNvPr>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236;p50">
              <a:extLst>
                <a:ext uri="{FF2B5EF4-FFF2-40B4-BE49-F238E27FC236}">
                  <a16:creationId xmlns:a16="http://schemas.microsoft.com/office/drawing/2014/main" id="{0C6262F3-68EB-1CC0-B3BB-762C8C5767BD}"/>
                </a:ext>
              </a:extLst>
            </p:cNvPr>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237;p50">
              <a:extLst>
                <a:ext uri="{FF2B5EF4-FFF2-40B4-BE49-F238E27FC236}">
                  <a16:creationId xmlns:a16="http://schemas.microsoft.com/office/drawing/2014/main" id="{0A592020-48FE-AF0C-B0D3-62BDB2ED780D}"/>
                </a:ext>
              </a:extLst>
            </p:cNvPr>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238;p50">
              <a:extLst>
                <a:ext uri="{FF2B5EF4-FFF2-40B4-BE49-F238E27FC236}">
                  <a16:creationId xmlns:a16="http://schemas.microsoft.com/office/drawing/2014/main" id="{724A9B5B-46C3-ABC4-E89E-0DFCAC4C7CCB}"/>
                </a:ext>
              </a:extLst>
            </p:cNvPr>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239;p50">
              <a:extLst>
                <a:ext uri="{FF2B5EF4-FFF2-40B4-BE49-F238E27FC236}">
                  <a16:creationId xmlns:a16="http://schemas.microsoft.com/office/drawing/2014/main" id="{C3BD51C2-AFDE-960B-37A9-B13B1708314E}"/>
                </a:ext>
              </a:extLst>
            </p:cNvPr>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240;p50">
              <a:extLst>
                <a:ext uri="{FF2B5EF4-FFF2-40B4-BE49-F238E27FC236}">
                  <a16:creationId xmlns:a16="http://schemas.microsoft.com/office/drawing/2014/main" id="{8E7480CC-6D04-F938-499D-E650E4BE9C06}"/>
                </a:ext>
              </a:extLst>
            </p:cNvPr>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241;p50">
              <a:extLst>
                <a:ext uri="{FF2B5EF4-FFF2-40B4-BE49-F238E27FC236}">
                  <a16:creationId xmlns:a16="http://schemas.microsoft.com/office/drawing/2014/main" id="{CED6EF28-5138-8BC0-2F9F-7B7919F50875}"/>
                </a:ext>
              </a:extLst>
            </p:cNvPr>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242;p50">
              <a:extLst>
                <a:ext uri="{FF2B5EF4-FFF2-40B4-BE49-F238E27FC236}">
                  <a16:creationId xmlns:a16="http://schemas.microsoft.com/office/drawing/2014/main" id="{7575C74D-847B-8F72-92D1-9808E8CF54DE}"/>
                </a:ext>
              </a:extLst>
            </p:cNvPr>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 name="Google Shape;1913;p66">
            <a:extLst>
              <a:ext uri="{FF2B5EF4-FFF2-40B4-BE49-F238E27FC236}">
                <a16:creationId xmlns:a16="http://schemas.microsoft.com/office/drawing/2014/main" id="{D22DFB25-2B2E-14D9-A02E-CD789E7841D8}"/>
              </a:ext>
            </a:extLst>
          </p:cNvPr>
          <p:cNvGrpSpPr/>
          <p:nvPr/>
        </p:nvGrpSpPr>
        <p:grpSpPr>
          <a:xfrm>
            <a:off x="2780239" y="3454571"/>
            <a:ext cx="2076932" cy="1758704"/>
            <a:chOff x="2202650" y="2939175"/>
            <a:chExt cx="1146900" cy="1220125"/>
          </a:xfrm>
        </p:grpSpPr>
        <p:sp>
          <p:nvSpPr>
            <p:cNvPr id="10" name="Google Shape;1914;p66">
              <a:extLst>
                <a:ext uri="{FF2B5EF4-FFF2-40B4-BE49-F238E27FC236}">
                  <a16:creationId xmlns:a16="http://schemas.microsoft.com/office/drawing/2014/main" id="{03545366-0983-E622-2536-E4B52074176B}"/>
                </a:ext>
              </a:extLst>
            </p:cNvPr>
            <p:cNvSpPr/>
            <p:nvPr/>
          </p:nvSpPr>
          <p:spPr>
            <a:xfrm>
              <a:off x="2221400" y="3024300"/>
              <a:ext cx="1128150" cy="1135000"/>
            </a:xfrm>
            <a:custGeom>
              <a:avLst/>
              <a:gdLst/>
              <a:ahLst/>
              <a:cxnLst/>
              <a:rect l="l" t="t" r="r" b="b"/>
              <a:pathLst>
                <a:path w="45126" h="45400" extrusionOk="0">
                  <a:moveTo>
                    <a:pt x="1572" y="1"/>
                  </a:moveTo>
                  <a:lnTo>
                    <a:pt x="0" y="37506"/>
                  </a:lnTo>
                  <a:lnTo>
                    <a:pt x="6096" y="43816"/>
                  </a:lnTo>
                  <a:lnTo>
                    <a:pt x="43291" y="45399"/>
                  </a:lnTo>
                  <a:lnTo>
                    <a:pt x="45125" y="1835"/>
                  </a:lnTo>
                  <a:lnTo>
                    <a:pt x="1572" y="1"/>
                  </a:lnTo>
                  <a:close/>
                </a:path>
              </a:pathLst>
            </a:custGeo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15;p66">
              <a:extLst>
                <a:ext uri="{FF2B5EF4-FFF2-40B4-BE49-F238E27FC236}">
                  <a16:creationId xmlns:a16="http://schemas.microsoft.com/office/drawing/2014/main" id="{F7D43B60-916A-960F-F096-D33BD2149E62}"/>
                </a:ext>
              </a:extLst>
            </p:cNvPr>
            <p:cNvSpPr/>
            <p:nvPr/>
          </p:nvSpPr>
          <p:spPr>
            <a:xfrm>
              <a:off x="2202650" y="3005850"/>
              <a:ext cx="1128125" cy="1134700"/>
            </a:xfrm>
            <a:custGeom>
              <a:avLst/>
              <a:gdLst/>
              <a:ahLst/>
              <a:cxnLst/>
              <a:rect l="l" t="t" r="r" b="b"/>
              <a:pathLst>
                <a:path w="45125" h="45388" extrusionOk="0">
                  <a:moveTo>
                    <a:pt x="1584" y="1"/>
                  </a:moveTo>
                  <a:lnTo>
                    <a:pt x="0" y="37505"/>
                  </a:lnTo>
                  <a:lnTo>
                    <a:pt x="6108" y="43816"/>
                  </a:lnTo>
                  <a:lnTo>
                    <a:pt x="43291" y="45387"/>
                  </a:lnTo>
                  <a:lnTo>
                    <a:pt x="45125" y="1834"/>
                  </a:lnTo>
                  <a:lnTo>
                    <a:pt x="1584" y="1"/>
                  </a:lnTo>
                  <a:close/>
                </a:path>
              </a:pathLst>
            </a:custGeo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916;p66">
              <a:extLst>
                <a:ext uri="{FF2B5EF4-FFF2-40B4-BE49-F238E27FC236}">
                  <a16:creationId xmlns:a16="http://schemas.microsoft.com/office/drawing/2014/main" id="{1B591E1A-9949-B958-75B3-B2034552B2A5}"/>
                </a:ext>
              </a:extLst>
            </p:cNvPr>
            <p:cNvSpPr/>
            <p:nvPr/>
          </p:nvSpPr>
          <p:spPr>
            <a:xfrm>
              <a:off x="2202650" y="3943475"/>
              <a:ext cx="159275" cy="157775"/>
            </a:xfrm>
            <a:custGeom>
              <a:avLst/>
              <a:gdLst/>
              <a:ahLst/>
              <a:cxnLst/>
              <a:rect l="l" t="t" r="r" b="b"/>
              <a:pathLst>
                <a:path w="6371" h="6311" extrusionOk="0">
                  <a:moveTo>
                    <a:pt x="0" y="0"/>
                  </a:moveTo>
                  <a:lnTo>
                    <a:pt x="6108" y="6311"/>
                  </a:lnTo>
                  <a:lnTo>
                    <a:pt x="6370" y="262"/>
                  </a:lnTo>
                  <a:lnTo>
                    <a:pt x="0" y="0"/>
                  </a:lnTo>
                  <a:close/>
                </a:path>
              </a:pathLst>
            </a:custGeo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917;p66">
              <a:extLst>
                <a:ext uri="{FF2B5EF4-FFF2-40B4-BE49-F238E27FC236}">
                  <a16:creationId xmlns:a16="http://schemas.microsoft.com/office/drawing/2014/main" id="{11A1ECE4-4EAD-AA4A-A580-FCB18E9F4720}"/>
                </a:ext>
              </a:extLst>
            </p:cNvPr>
            <p:cNvSpPr/>
            <p:nvPr/>
          </p:nvSpPr>
          <p:spPr>
            <a:xfrm>
              <a:off x="2625325" y="2939175"/>
              <a:ext cx="551875" cy="139925"/>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 name="TextBox 14">
            <a:extLst>
              <a:ext uri="{FF2B5EF4-FFF2-40B4-BE49-F238E27FC236}">
                <a16:creationId xmlns:a16="http://schemas.microsoft.com/office/drawing/2014/main" id="{FFE916EC-E1CC-16F7-ED96-44FD1327963E}"/>
              </a:ext>
            </a:extLst>
          </p:cNvPr>
          <p:cNvSpPr txBox="1"/>
          <p:nvPr/>
        </p:nvSpPr>
        <p:spPr>
          <a:xfrm rot="213055">
            <a:off x="2870983" y="3788566"/>
            <a:ext cx="2085912" cy="1065741"/>
          </a:xfrm>
          <a:prstGeom prst="rect">
            <a:avLst/>
          </a:prstGeom>
          <a:noFill/>
        </p:spPr>
        <p:txBody>
          <a:bodyPr wrap="square">
            <a:spAutoFit/>
          </a:bodyPr>
          <a:lstStyle/>
          <a:p>
            <a:pPr>
              <a:lnSpc>
                <a:spcPct val="107000"/>
              </a:lnSpc>
              <a:spcAft>
                <a:spcPts val="800"/>
              </a:spcAft>
            </a:pPr>
            <a:r>
              <a:rPr lang="fr-FR" kern="100" dirty="0">
                <a:effectLst/>
                <a:latin typeface="Delius" panose="020B0604020202020204" charset="0"/>
                <a:ea typeface="Calibri" panose="020F0502020204030204" pitchFamily="34" charset="0"/>
                <a:cs typeface="Arial" panose="020B0604020202020204" pitchFamily="34" charset="0"/>
              </a:rPr>
              <a:t>Des programmes spécifiques pour les populations plus âgées pour</a:t>
            </a:r>
            <a:r>
              <a:rPr lang="ar-MA" kern="100" dirty="0">
                <a:effectLst/>
                <a:latin typeface="Delius" panose="020B0604020202020204" charset="0"/>
                <a:ea typeface="Calibri" panose="020F0502020204030204" pitchFamily="34" charset="0"/>
                <a:cs typeface="Arial" panose="020B0604020202020204" pitchFamily="34" charset="0"/>
              </a:rPr>
              <a:t> </a:t>
            </a:r>
            <a:r>
              <a:rPr lang="fr-FR" kern="100" dirty="0">
                <a:effectLst/>
                <a:latin typeface="Delius" panose="020B0604020202020204" charset="0"/>
                <a:ea typeface="Calibri" panose="020F0502020204030204" pitchFamily="34" charset="0"/>
                <a:cs typeface="Arial" panose="020B0604020202020204" pitchFamily="34" charset="0"/>
              </a:rPr>
              <a:t>réduire cet écart</a:t>
            </a:r>
            <a:r>
              <a:rPr lang="fr-FR" sz="1800" kern="100" dirty="0">
                <a:effectLst/>
                <a:latin typeface="Delius" panose="020B0604020202020204" charset="0"/>
                <a:ea typeface="Calibri" panose="020F0502020204030204" pitchFamily="34" charset="0"/>
                <a:cs typeface="Arial" panose="020B0604020202020204" pitchFamily="34" charset="0"/>
              </a:rPr>
              <a:t>.</a:t>
            </a:r>
          </a:p>
        </p:txBody>
      </p:sp>
      <p:sp>
        <p:nvSpPr>
          <p:cNvPr id="17" name="Google Shape;1007;p41">
            <a:extLst>
              <a:ext uri="{FF2B5EF4-FFF2-40B4-BE49-F238E27FC236}">
                <a16:creationId xmlns:a16="http://schemas.microsoft.com/office/drawing/2014/main" id="{0C6BBD64-5230-1E15-7145-D23F0150CC1C}"/>
              </a:ext>
            </a:extLst>
          </p:cNvPr>
          <p:cNvSpPr/>
          <p:nvPr/>
        </p:nvSpPr>
        <p:spPr>
          <a:xfrm rot="621347">
            <a:off x="6196441" y="617252"/>
            <a:ext cx="2047268" cy="2007648"/>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008;p41">
            <a:extLst>
              <a:ext uri="{FF2B5EF4-FFF2-40B4-BE49-F238E27FC236}">
                <a16:creationId xmlns:a16="http://schemas.microsoft.com/office/drawing/2014/main" id="{FCE4A5B1-C529-2A7B-7389-BBAE2F590169}"/>
              </a:ext>
            </a:extLst>
          </p:cNvPr>
          <p:cNvSpPr/>
          <p:nvPr/>
        </p:nvSpPr>
        <p:spPr>
          <a:xfrm rot="621347">
            <a:off x="5467904" y="483582"/>
            <a:ext cx="2722933" cy="2007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007;p41">
            <a:extLst>
              <a:ext uri="{FF2B5EF4-FFF2-40B4-BE49-F238E27FC236}">
                <a16:creationId xmlns:a16="http://schemas.microsoft.com/office/drawing/2014/main" id="{637BC72F-7334-8840-0AD7-2AF704BF547F}"/>
              </a:ext>
            </a:extLst>
          </p:cNvPr>
          <p:cNvSpPr/>
          <p:nvPr/>
        </p:nvSpPr>
        <p:spPr>
          <a:xfrm rot="20919030">
            <a:off x="5862545" y="2707731"/>
            <a:ext cx="2047268" cy="2007648"/>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008;p41">
            <a:extLst>
              <a:ext uri="{FF2B5EF4-FFF2-40B4-BE49-F238E27FC236}">
                <a16:creationId xmlns:a16="http://schemas.microsoft.com/office/drawing/2014/main" id="{BD9093A1-A2A7-D932-7B9D-9CD3D943ECD5}"/>
              </a:ext>
            </a:extLst>
          </p:cNvPr>
          <p:cNvSpPr/>
          <p:nvPr/>
        </p:nvSpPr>
        <p:spPr>
          <a:xfrm rot="20919030">
            <a:off x="5797605" y="2568736"/>
            <a:ext cx="2718573" cy="2007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descr="A teacher teaching a class&#10;&#10;Description automatically generated">
            <a:extLst>
              <a:ext uri="{FF2B5EF4-FFF2-40B4-BE49-F238E27FC236}">
                <a16:creationId xmlns:a16="http://schemas.microsoft.com/office/drawing/2014/main" id="{8CD0784E-A50B-B29E-998A-D9601588102B}"/>
              </a:ext>
            </a:extLst>
          </p:cNvPr>
          <p:cNvPicPr>
            <a:picLocks noChangeAspect="1"/>
          </p:cNvPicPr>
          <p:nvPr/>
        </p:nvPicPr>
        <p:blipFill>
          <a:blip r:embed="rId4"/>
          <a:stretch>
            <a:fillRect/>
          </a:stretch>
        </p:blipFill>
        <p:spPr>
          <a:xfrm rot="646285">
            <a:off x="5597031" y="580463"/>
            <a:ext cx="2479042" cy="1843195"/>
          </a:xfrm>
          <a:prstGeom prst="rect">
            <a:avLst/>
          </a:prstGeom>
        </p:spPr>
      </p:pic>
      <p:pic>
        <p:nvPicPr>
          <p:cNvPr id="4" name="Picture 3" descr="A group of children in a classroom&#10;&#10;Description automatically generated">
            <a:extLst>
              <a:ext uri="{FF2B5EF4-FFF2-40B4-BE49-F238E27FC236}">
                <a16:creationId xmlns:a16="http://schemas.microsoft.com/office/drawing/2014/main" id="{61B46E93-961D-F7D8-0751-72564CC2FBBB}"/>
              </a:ext>
            </a:extLst>
          </p:cNvPr>
          <p:cNvPicPr>
            <a:picLocks noChangeAspect="1"/>
          </p:cNvPicPr>
          <p:nvPr/>
        </p:nvPicPr>
        <p:blipFill>
          <a:blip r:embed="rId5"/>
          <a:stretch>
            <a:fillRect/>
          </a:stretch>
        </p:blipFill>
        <p:spPr>
          <a:xfrm rot="20887565">
            <a:off x="5877346" y="2661952"/>
            <a:ext cx="2512296" cy="1872438"/>
          </a:xfrm>
          <a:prstGeom prst="rect">
            <a:avLst/>
          </a:prstGeom>
        </p:spPr>
      </p:pic>
      <p:sp>
        <p:nvSpPr>
          <p:cNvPr id="45" name="Google Shape;1012;p41">
            <a:extLst>
              <a:ext uri="{FF2B5EF4-FFF2-40B4-BE49-F238E27FC236}">
                <a16:creationId xmlns:a16="http://schemas.microsoft.com/office/drawing/2014/main" id="{A7862A9D-E2A1-04A4-09D4-9DBA3ADFC391}"/>
              </a:ext>
            </a:extLst>
          </p:cNvPr>
          <p:cNvSpPr/>
          <p:nvPr/>
        </p:nvSpPr>
        <p:spPr>
          <a:xfrm rot="1932648">
            <a:off x="7386024" y="2193434"/>
            <a:ext cx="261901" cy="532757"/>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012;p41">
            <a:extLst>
              <a:ext uri="{FF2B5EF4-FFF2-40B4-BE49-F238E27FC236}">
                <a16:creationId xmlns:a16="http://schemas.microsoft.com/office/drawing/2014/main" id="{E73071DC-4A6C-1D3A-87F4-D6CC8590C88B}"/>
              </a:ext>
            </a:extLst>
          </p:cNvPr>
          <p:cNvSpPr/>
          <p:nvPr/>
        </p:nvSpPr>
        <p:spPr>
          <a:xfrm rot="197081">
            <a:off x="6742652" y="205354"/>
            <a:ext cx="261901" cy="532757"/>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5" name="Chart 4">
            <a:extLst>
              <a:ext uri="{FF2B5EF4-FFF2-40B4-BE49-F238E27FC236}">
                <a16:creationId xmlns:a16="http://schemas.microsoft.com/office/drawing/2014/main" id="{E426B1F6-1FEB-A4E5-068D-B315BD41911C}"/>
              </a:ext>
            </a:extLst>
          </p:cNvPr>
          <p:cNvGraphicFramePr/>
          <p:nvPr/>
        </p:nvGraphicFramePr>
        <p:xfrm>
          <a:off x="7177804" y="3333954"/>
          <a:ext cx="2565788" cy="154523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Chart 5">
            <a:extLst>
              <a:ext uri="{FF2B5EF4-FFF2-40B4-BE49-F238E27FC236}">
                <a16:creationId xmlns:a16="http://schemas.microsoft.com/office/drawing/2014/main" id="{09FC3F60-47A4-E164-E73A-CCD5C0A90711}"/>
              </a:ext>
            </a:extLst>
          </p:cNvPr>
          <p:cNvGraphicFramePr/>
          <p:nvPr/>
        </p:nvGraphicFramePr>
        <p:xfrm>
          <a:off x="4554678" y="930110"/>
          <a:ext cx="1680118" cy="1821366"/>
        </p:xfrm>
        <a:graphic>
          <a:graphicData uri="http://schemas.openxmlformats.org/drawingml/2006/chart">
            <c:chart xmlns:c="http://schemas.openxmlformats.org/drawingml/2006/chart" xmlns:r="http://schemas.openxmlformats.org/officeDocument/2006/relationships" r:id="rId7"/>
          </a:graphicData>
        </a:graphic>
      </p:graphicFrame>
      <p:sp>
        <p:nvSpPr>
          <p:cNvPr id="1092" name="Google Shape;1092;p45">
            <a:extLst>
              <a:ext uri="{FF2B5EF4-FFF2-40B4-BE49-F238E27FC236}">
                <a16:creationId xmlns:a16="http://schemas.microsoft.com/office/drawing/2014/main" id="{06FED444-AC45-2BD5-7EB3-F850D89BF4BF}"/>
              </a:ext>
            </a:extLst>
          </p:cNvPr>
          <p:cNvSpPr/>
          <p:nvPr/>
        </p:nvSpPr>
        <p:spPr>
          <a:xfrm rot="20302880">
            <a:off x="5372515" y="2768894"/>
            <a:ext cx="440807" cy="470617"/>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raphic 7" descr="Graduation cap with solid fill">
            <a:extLst>
              <a:ext uri="{FF2B5EF4-FFF2-40B4-BE49-F238E27FC236}">
                <a16:creationId xmlns:a16="http://schemas.microsoft.com/office/drawing/2014/main" id="{D0E32C00-D667-ECF4-5862-18CA1E9E0C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302880">
            <a:off x="5384003" y="2754676"/>
            <a:ext cx="420601" cy="439333"/>
          </a:xfrm>
          <a:prstGeom prst="rect">
            <a:avLst/>
          </a:prstGeom>
        </p:spPr>
      </p:pic>
      <p:sp>
        <p:nvSpPr>
          <p:cNvPr id="1093" name="Google Shape;1093;p45">
            <a:extLst>
              <a:ext uri="{FF2B5EF4-FFF2-40B4-BE49-F238E27FC236}">
                <a16:creationId xmlns:a16="http://schemas.microsoft.com/office/drawing/2014/main" id="{B364EF28-7DFE-8947-3E8D-7252F21BB48C}"/>
              </a:ext>
            </a:extLst>
          </p:cNvPr>
          <p:cNvSpPr/>
          <p:nvPr/>
        </p:nvSpPr>
        <p:spPr>
          <a:xfrm rot="1438809">
            <a:off x="8050965" y="507154"/>
            <a:ext cx="440806" cy="47061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6" name="Graphic 15">
            <a:extLst>
              <a:ext uri="{FF2B5EF4-FFF2-40B4-BE49-F238E27FC236}">
                <a16:creationId xmlns:a16="http://schemas.microsoft.com/office/drawing/2014/main" id="{6E944F1B-9EEB-0CD1-4490-2157F145CEC8}"/>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20504"/>
          <a:stretch/>
        </p:blipFill>
        <p:spPr>
          <a:xfrm rot="1438809">
            <a:off x="8022965" y="522611"/>
            <a:ext cx="473598" cy="470617"/>
          </a:xfrm>
          <a:prstGeom prst="rect">
            <a:avLst/>
          </a:prstGeom>
        </p:spPr>
      </p:pic>
      <p:cxnSp>
        <p:nvCxnSpPr>
          <p:cNvPr id="46" name="Google Shape;1456;p56">
            <a:extLst>
              <a:ext uri="{FF2B5EF4-FFF2-40B4-BE49-F238E27FC236}">
                <a16:creationId xmlns:a16="http://schemas.microsoft.com/office/drawing/2014/main" id="{34C14AC7-CB4A-EBE4-ABF7-AED8B0C857B9}"/>
              </a:ext>
            </a:extLst>
          </p:cNvPr>
          <p:cNvCxnSpPr/>
          <p:nvPr/>
        </p:nvCxnSpPr>
        <p:spPr>
          <a:xfrm>
            <a:off x="909784" y="865844"/>
            <a:ext cx="2809800" cy="0"/>
          </a:xfrm>
          <a:prstGeom prst="straightConnector1">
            <a:avLst/>
          </a:prstGeom>
          <a:noFill/>
          <a:ln w="19050" cap="flat" cmpd="sng">
            <a:solidFill>
              <a:schemeClr val="dk1"/>
            </a:solidFill>
            <a:prstDash val="solid"/>
            <a:round/>
            <a:headEnd type="none" w="med" len="med"/>
            <a:tailEnd type="none" w="med" len="med"/>
          </a:ln>
        </p:spPr>
      </p:cxnSp>
      <p:sp>
        <p:nvSpPr>
          <p:cNvPr id="47" name="Google Shape;1457;p56">
            <a:extLst>
              <a:ext uri="{FF2B5EF4-FFF2-40B4-BE49-F238E27FC236}">
                <a16:creationId xmlns:a16="http://schemas.microsoft.com/office/drawing/2014/main" id="{0D006B71-7D0D-BC9C-686A-C46CF165D515}"/>
              </a:ext>
            </a:extLst>
          </p:cNvPr>
          <p:cNvSpPr/>
          <p:nvPr/>
        </p:nvSpPr>
        <p:spPr>
          <a:xfrm>
            <a:off x="827031" y="613052"/>
            <a:ext cx="937800" cy="5124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solidFill>
                  <a:srgbClr val="FFFFFF"/>
                </a:solidFill>
                <a:latin typeface="Delius"/>
                <a:ea typeface="Delius"/>
                <a:cs typeface="Delius"/>
                <a:sym typeface="Delius"/>
              </a:rPr>
              <a:t>39,7%</a:t>
            </a:r>
            <a:endParaRPr dirty="0">
              <a:solidFill>
                <a:srgbClr val="FFFFFF"/>
              </a:solidFill>
              <a:latin typeface="Delius"/>
              <a:ea typeface="Delius"/>
              <a:cs typeface="Delius"/>
              <a:sym typeface="Delius"/>
            </a:endParaRPr>
          </a:p>
        </p:txBody>
      </p:sp>
      <p:sp>
        <p:nvSpPr>
          <p:cNvPr id="48" name="Google Shape;1458;p56">
            <a:extLst>
              <a:ext uri="{FF2B5EF4-FFF2-40B4-BE49-F238E27FC236}">
                <a16:creationId xmlns:a16="http://schemas.microsoft.com/office/drawing/2014/main" id="{CCF30EFF-5191-0B93-84C1-F6DF1771AF9E}"/>
              </a:ext>
            </a:extLst>
          </p:cNvPr>
          <p:cNvSpPr/>
          <p:nvPr/>
        </p:nvSpPr>
        <p:spPr>
          <a:xfrm>
            <a:off x="2972018" y="609644"/>
            <a:ext cx="937800" cy="512400"/>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FR" sz="1800" dirty="0">
                <a:solidFill>
                  <a:srgbClr val="FFFFFF"/>
                </a:solidFill>
                <a:latin typeface="Delius"/>
                <a:ea typeface="Delius"/>
                <a:cs typeface="Delius"/>
                <a:sym typeface="Delius"/>
              </a:rPr>
              <a:t>94,3</a:t>
            </a:r>
            <a:r>
              <a:rPr lang="fr-FR" dirty="0">
                <a:solidFill>
                  <a:srgbClr val="FFFFFF"/>
                </a:solidFill>
                <a:latin typeface="Delius"/>
                <a:ea typeface="Delius"/>
                <a:cs typeface="Delius"/>
                <a:sym typeface="Delius"/>
              </a:rPr>
              <a:t>%</a:t>
            </a:r>
            <a:endParaRPr dirty="0">
              <a:solidFill>
                <a:srgbClr val="FFFFFF"/>
              </a:solidFill>
              <a:latin typeface="Delius"/>
              <a:ea typeface="Delius"/>
              <a:cs typeface="Delius"/>
              <a:sym typeface="Delius"/>
            </a:endParaRPr>
          </a:p>
        </p:txBody>
      </p:sp>
      <p:sp>
        <p:nvSpPr>
          <p:cNvPr id="50" name="TextBox 49">
            <a:extLst>
              <a:ext uri="{FF2B5EF4-FFF2-40B4-BE49-F238E27FC236}">
                <a16:creationId xmlns:a16="http://schemas.microsoft.com/office/drawing/2014/main" id="{7635A482-A6EA-65C5-FAB2-BD4DAE10AC30}"/>
              </a:ext>
            </a:extLst>
          </p:cNvPr>
          <p:cNvSpPr txBox="1"/>
          <p:nvPr/>
        </p:nvSpPr>
        <p:spPr>
          <a:xfrm>
            <a:off x="2735184" y="1136506"/>
            <a:ext cx="1411468" cy="523220"/>
          </a:xfrm>
          <a:prstGeom prst="rect">
            <a:avLst/>
          </a:prstGeom>
          <a:noFill/>
        </p:spPr>
        <p:txBody>
          <a:bodyPr wrap="square">
            <a:spAutoFit/>
          </a:bodyPr>
          <a:lstStyle/>
          <a:p>
            <a:pPr algn="ctr"/>
            <a:r>
              <a:rPr lang="fr-FR" sz="1400" dirty="0">
                <a:effectLst/>
                <a:latin typeface="Delius" panose="020B0604020202020204" charset="0"/>
                <a:ea typeface="Calibri" panose="020F0502020204030204" pitchFamily="34" charset="0"/>
                <a:cs typeface="Arial" panose="020B0604020202020204" pitchFamily="34" charset="0"/>
              </a:rPr>
              <a:t>chez les 15-24 ans</a:t>
            </a:r>
            <a:endParaRPr lang="fr-FR" dirty="0">
              <a:latin typeface="Delius" panose="020B0604020202020204" charset="0"/>
            </a:endParaRPr>
          </a:p>
        </p:txBody>
      </p:sp>
      <p:sp>
        <p:nvSpPr>
          <p:cNvPr id="51" name="TextBox 50">
            <a:extLst>
              <a:ext uri="{FF2B5EF4-FFF2-40B4-BE49-F238E27FC236}">
                <a16:creationId xmlns:a16="http://schemas.microsoft.com/office/drawing/2014/main" id="{90D220E5-8B62-93A9-4E75-EE7CF54E2F83}"/>
              </a:ext>
            </a:extLst>
          </p:cNvPr>
          <p:cNvSpPr txBox="1"/>
          <p:nvPr/>
        </p:nvSpPr>
        <p:spPr>
          <a:xfrm>
            <a:off x="557350" y="1159776"/>
            <a:ext cx="1411468" cy="523220"/>
          </a:xfrm>
          <a:prstGeom prst="rect">
            <a:avLst/>
          </a:prstGeom>
          <a:noFill/>
        </p:spPr>
        <p:txBody>
          <a:bodyPr wrap="square">
            <a:spAutoFit/>
          </a:bodyPr>
          <a:lstStyle/>
          <a:p>
            <a:pPr algn="ctr"/>
            <a:r>
              <a:rPr lang="fr-FR" sz="1400" dirty="0">
                <a:effectLst/>
                <a:latin typeface="Delius" panose="020B0604020202020204" charset="0"/>
                <a:ea typeface="Calibri" panose="020F0502020204030204" pitchFamily="34" charset="0"/>
                <a:cs typeface="Arial" panose="020B0604020202020204" pitchFamily="34" charset="0"/>
              </a:rPr>
              <a:t>chez les 15-24 ans</a:t>
            </a:r>
            <a:endParaRPr lang="fr-FR" dirty="0">
              <a:latin typeface="Delius" panose="020B0604020202020204" charset="0"/>
            </a:endParaRPr>
          </a:p>
        </p:txBody>
      </p:sp>
      <p:sp>
        <p:nvSpPr>
          <p:cNvPr id="55" name="Google Shape;1012;p41">
            <a:extLst>
              <a:ext uri="{FF2B5EF4-FFF2-40B4-BE49-F238E27FC236}">
                <a16:creationId xmlns:a16="http://schemas.microsoft.com/office/drawing/2014/main" id="{C4D14569-6CD5-4BD0-30B1-010CE53273CA}"/>
              </a:ext>
            </a:extLst>
          </p:cNvPr>
          <p:cNvSpPr/>
          <p:nvPr/>
        </p:nvSpPr>
        <p:spPr>
          <a:xfrm rot="5094039">
            <a:off x="2059980" y="1781242"/>
            <a:ext cx="261901" cy="532757"/>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46937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grpSp>
        <p:nvGrpSpPr>
          <p:cNvPr id="21" name="Google Shape;1222;p50">
            <a:extLst>
              <a:ext uri="{FF2B5EF4-FFF2-40B4-BE49-F238E27FC236}">
                <a16:creationId xmlns:a16="http://schemas.microsoft.com/office/drawing/2014/main" id="{3F10A78E-BAF5-4167-F4AD-C17EE939AD81}"/>
              </a:ext>
            </a:extLst>
          </p:cNvPr>
          <p:cNvGrpSpPr/>
          <p:nvPr/>
        </p:nvGrpSpPr>
        <p:grpSpPr>
          <a:xfrm rot="21196891">
            <a:off x="5090496" y="154979"/>
            <a:ext cx="3858209" cy="4833543"/>
            <a:chOff x="7567300" y="1541100"/>
            <a:chExt cx="3167100" cy="3386750"/>
          </a:xfrm>
        </p:grpSpPr>
        <p:sp>
          <p:nvSpPr>
            <p:cNvPr id="22" name="Google Shape;1223;p50">
              <a:extLst>
                <a:ext uri="{FF2B5EF4-FFF2-40B4-BE49-F238E27FC236}">
                  <a16:creationId xmlns:a16="http://schemas.microsoft.com/office/drawing/2014/main" id="{A8542AF7-407C-0E06-E629-C1744992B8B4}"/>
                </a:ext>
              </a:extLst>
            </p:cNvPr>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224;p50">
              <a:extLst>
                <a:ext uri="{FF2B5EF4-FFF2-40B4-BE49-F238E27FC236}">
                  <a16:creationId xmlns:a16="http://schemas.microsoft.com/office/drawing/2014/main" id="{0BC0775F-0478-0D0F-DE4D-04BE862EE6AB}"/>
                </a:ext>
              </a:extLst>
            </p:cNvPr>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225;p50">
              <a:extLst>
                <a:ext uri="{FF2B5EF4-FFF2-40B4-BE49-F238E27FC236}">
                  <a16:creationId xmlns:a16="http://schemas.microsoft.com/office/drawing/2014/main" id="{6E49B870-7B77-A66C-B9E3-0187CF401239}"/>
                </a:ext>
              </a:extLst>
            </p:cNvPr>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226;p50">
              <a:extLst>
                <a:ext uri="{FF2B5EF4-FFF2-40B4-BE49-F238E27FC236}">
                  <a16:creationId xmlns:a16="http://schemas.microsoft.com/office/drawing/2014/main" id="{B816BBB9-B24C-24F2-B2DF-00F92BCC145E}"/>
                </a:ext>
              </a:extLst>
            </p:cNvPr>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227;p50">
              <a:extLst>
                <a:ext uri="{FF2B5EF4-FFF2-40B4-BE49-F238E27FC236}">
                  <a16:creationId xmlns:a16="http://schemas.microsoft.com/office/drawing/2014/main" id="{90BB97FA-F75C-B841-7346-513952A0F56A}"/>
                </a:ext>
              </a:extLst>
            </p:cNvPr>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28;p50">
              <a:extLst>
                <a:ext uri="{FF2B5EF4-FFF2-40B4-BE49-F238E27FC236}">
                  <a16:creationId xmlns:a16="http://schemas.microsoft.com/office/drawing/2014/main" id="{0C87247B-CB69-7130-A895-9A0C54B4C419}"/>
                </a:ext>
              </a:extLst>
            </p:cNvPr>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229;p50">
              <a:extLst>
                <a:ext uri="{FF2B5EF4-FFF2-40B4-BE49-F238E27FC236}">
                  <a16:creationId xmlns:a16="http://schemas.microsoft.com/office/drawing/2014/main" id="{30AA5294-58CB-74EE-0FE0-DB247B7FB5F0}"/>
                </a:ext>
              </a:extLst>
            </p:cNvPr>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30;p50">
              <a:extLst>
                <a:ext uri="{FF2B5EF4-FFF2-40B4-BE49-F238E27FC236}">
                  <a16:creationId xmlns:a16="http://schemas.microsoft.com/office/drawing/2014/main" id="{68D3E5A6-1513-4D3B-B91B-608EC2B01038}"/>
                </a:ext>
              </a:extLst>
            </p:cNvPr>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231;p50">
              <a:extLst>
                <a:ext uri="{FF2B5EF4-FFF2-40B4-BE49-F238E27FC236}">
                  <a16:creationId xmlns:a16="http://schemas.microsoft.com/office/drawing/2014/main" id="{B1DEE229-BC5E-68BB-7662-973EF3333899}"/>
                </a:ext>
              </a:extLst>
            </p:cNvPr>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32;p50">
              <a:extLst>
                <a:ext uri="{FF2B5EF4-FFF2-40B4-BE49-F238E27FC236}">
                  <a16:creationId xmlns:a16="http://schemas.microsoft.com/office/drawing/2014/main" id="{3F43DC07-482A-83AE-4A25-1F2EAAD8C17A}"/>
                </a:ext>
              </a:extLst>
            </p:cNvPr>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33;p50">
              <a:extLst>
                <a:ext uri="{FF2B5EF4-FFF2-40B4-BE49-F238E27FC236}">
                  <a16:creationId xmlns:a16="http://schemas.microsoft.com/office/drawing/2014/main" id="{78FB6E5E-4EC9-6971-C5B0-EC67589D8D22}"/>
                </a:ext>
              </a:extLst>
            </p:cNvPr>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234;p50">
              <a:extLst>
                <a:ext uri="{FF2B5EF4-FFF2-40B4-BE49-F238E27FC236}">
                  <a16:creationId xmlns:a16="http://schemas.microsoft.com/office/drawing/2014/main" id="{5F9350FA-E52D-4E3E-D570-A70EF8951125}"/>
                </a:ext>
              </a:extLst>
            </p:cNvPr>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235;p50">
              <a:extLst>
                <a:ext uri="{FF2B5EF4-FFF2-40B4-BE49-F238E27FC236}">
                  <a16:creationId xmlns:a16="http://schemas.microsoft.com/office/drawing/2014/main" id="{F552AF09-063D-AED7-475C-2ADB274D8AFA}"/>
                </a:ext>
              </a:extLst>
            </p:cNvPr>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236;p50">
              <a:extLst>
                <a:ext uri="{FF2B5EF4-FFF2-40B4-BE49-F238E27FC236}">
                  <a16:creationId xmlns:a16="http://schemas.microsoft.com/office/drawing/2014/main" id="{31EB527F-570B-DA39-27AF-CE2241DCB26D}"/>
                </a:ext>
              </a:extLst>
            </p:cNvPr>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237;p50">
              <a:extLst>
                <a:ext uri="{FF2B5EF4-FFF2-40B4-BE49-F238E27FC236}">
                  <a16:creationId xmlns:a16="http://schemas.microsoft.com/office/drawing/2014/main" id="{2432855D-4AA0-8A20-E96A-FBDED4E00D57}"/>
                </a:ext>
              </a:extLst>
            </p:cNvPr>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238;p50">
              <a:extLst>
                <a:ext uri="{FF2B5EF4-FFF2-40B4-BE49-F238E27FC236}">
                  <a16:creationId xmlns:a16="http://schemas.microsoft.com/office/drawing/2014/main" id="{9EE01606-F5D0-94C4-4855-8CA201FC1B9B}"/>
                </a:ext>
              </a:extLst>
            </p:cNvPr>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239;p50">
              <a:extLst>
                <a:ext uri="{FF2B5EF4-FFF2-40B4-BE49-F238E27FC236}">
                  <a16:creationId xmlns:a16="http://schemas.microsoft.com/office/drawing/2014/main" id="{1BB20D5C-76CA-FABC-B71A-27EE9E750892}"/>
                </a:ext>
              </a:extLst>
            </p:cNvPr>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240;p50">
              <a:extLst>
                <a:ext uri="{FF2B5EF4-FFF2-40B4-BE49-F238E27FC236}">
                  <a16:creationId xmlns:a16="http://schemas.microsoft.com/office/drawing/2014/main" id="{3615FE3B-7A38-8926-4C42-80610151960F}"/>
                </a:ext>
              </a:extLst>
            </p:cNvPr>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241;p50">
              <a:extLst>
                <a:ext uri="{FF2B5EF4-FFF2-40B4-BE49-F238E27FC236}">
                  <a16:creationId xmlns:a16="http://schemas.microsoft.com/office/drawing/2014/main" id="{88768531-7848-0FC3-47D8-7A2EAF818438}"/>
                </a:ext>
              </a:extLst>
            </p:cNvPr>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242;p50">
              <a:extLst>
                <a:ext uri="{FF2B5EF4-FFF2-40B4-BE49-F238E27FC236}">
                  <a16:creationId xmlns:a16="http://schemas.microsoft.com/office/drawing/2014/main" id="{EB0742F3-35FA-D5BB-9AC5-230994DAC827}"/>
                </a:ext>
              </a:extLst>
            </p:cNvPr>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8" name="Google Shape;1088;p45"/>
          <p:cNvSpPr txBox="1"/>
          <p:nvPr/>
        </p:nvSpPr>
        <p:spPr>
          <a:xfrm>
            <a:off x="1939011" y="2833777"/>
            <a:ext cx="2230200" cy="42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solidFill>
                  <a:srgbClr val="2F1932"/>
                </a:solidFill>
                <a:latin typeface="Delius"/>
                <a:ea typeface="Delius"/>
                <a:cs typeface="Delius"/>
                <a:sym typeface="Delius"/>
              </a:rPr>
              <a:t>74,3% </a:t>
            </a:r>
          </a:p>
        </p:txBody>
      </p:sp>
      <p:sp>
        <p:nvSpPr>
          <p:cNvPr id="1089" name="Google Shape;1089;p45"/>
          <p:cNvSpPr txBox="1"/>
          <p:nvPr/>
        </p:nvSpPr>
        <p:spPr>
          <a:xfrm>
            <a:off x="1939011" y="3162697"/>
            <a:ext cx="22302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2F1932"/>
                </a:solidFill>
                <a:latin typeface="Nunito"/>
                <a:ea typeface="Nunito"/>
                <a:cs typeface="Nunito"/>
                <a:sym typeface="Nunito"/>
              </a:rPr>
              <a:t>le milieu urban</a:t>
            </a:r>
          </a:p>
        </p:txBody>
      </p:sp>
      <p:sp>
        <p:nvSpPr>
          <p:cNvPr id="1090" name="Google Shape;1090;p45"/>
          <p:cNvSpPr txBox="1"/>
          <p:nvPr/>
        </p:nvSpPr>
        <p:spPr>
          <a:xfrm>
            <a:off x="1939011" y="3939817"/>
            <a:ext cx="2230200" cy="42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solidFill>
                  <a:srgbClr val="2F1932"/>
                </a:solidFill>
                <a:latin typeface="Delius"/>
                <a:ea typeface="Delius"/>
                <a:cs typeface="Delius"/>
                <a:sym typeface="Delius"/>
              </a:rPr>
              <a:t>49,8% </a:t>
            </a:r>
          </a:p>
        </p:txBody>
      </p:sp>
      <p:sp>
        <p:nvSpPr>
          <p:cNvPr id="1091" name="Google Shape;1091;p45"/>
          <p:cNvSpPr txBox="1"/>
          <p:nvPr/>
        </p:nvSpPr>
        <p:spPr>
          <a:xfrm>
            <a:off x="1939011" y="4343797"/>
            <a:ext cx="22302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2F1932"/>
                </a:solidFill>
                <a:latin typeface="Nunito"/>
                <a:ea typeface="Nunito"/>
                <a:cs typeface="Nunito"/>
                <a:sym typeface="Nunito"/>
              </a:rPr>
              <a:t>le milieu rural</a:t>
            </a:r>
          </a:p>
        </p:txBody>
      </p:sp>
      <p:sp>
        <p:nvSpPr>
          <p:cNvPr id="1092" name="Google Shape;1092;p45"/>
          <p:cNvSpPr/>
          <p:nvPr/>
        </p:nvSpPr>
        <p:spPr>
          <a:xfrm>
            <a:off x="1605636" y="2865834"/>
            <a:ext cx="224700" cy="224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5"/>
          <p:cNvSpPr/>
          <p:nvPr/>
        </p:nvSpPr>
        <p:spPr>
          <a:xfrm>
            <a:off x="1605636" y="4051870"/>
            <a:ext cx="224700" cy="224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2" name="Chart 1">
            <a:extLst>
              <a:ext uri="{FF2B5EF4-FFF2-40B4-BE49-F238E27FC236}">
                <a16:creationId xmlns:a16="http://schemas.microsoft.com/office/drawing/2014/main" id="{CA6A96B5-2D72-54A2-A2DF-4C5F7122720C}"/>
              </a:ext>
            </a:extLst>
          </p:cNvPr>
          <p:cNvGraphicFramePr>
            <a:graphicFrameLocks/>
          </p:cNvGraphicFramePr>
          <p:nvPr/>
        </p:nvGraphicFramePr>
        <p:xfrm>
          <a:off x="856172" y="443407"/>
          <a:ext cx="3089763" cy="2342960"/>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Google Shape;1913;p66">
            <a:extLst>
              <a:ext uri="{FF2B5EF4-FFF2-40B4-BE49-F238E27FC236}">
                <a16:creationId xmlns:a16="http://schemas.microsoft.com/office/drawing/2014/main" id="{34AB18A8-A4F9-7F41-1ED0-06FA99825560}"/>
              </a:ext>
            </a:extLst>
          </p:cNvPr>
          <p:cNvGrpSpPr/>
          <p:nvPr/>
        </p:nvGrpSpPr>
        <p:grpSpPr>
          <a:xfrm rot="475928">
            <a:off x="-171377" y="3198861"/>
            <a:ext cx="1693355" cy="1779785"/>
            <a:chOff x="2202650" y="2939175"/>
            <a:chExt cx="1146900" cy="1220125"/>
          </a:xfrm>
        </p:grpSpPr>
        <p:sp>
          <p:nvSpPr>
            <p:cNvPr id="10" name="Google Shape;1914;p66">
              <a:extLst>
                <a:ext uri="{FF2B5EF4-FFF2-40B4-BE49-F238E27FC236}">
                  <a16:creationId xmlns:a16="http://schemas.microsoft.com/office/drawing/2014/main" id="{928106CB-9429-94AA-81BC-1F18D514C8E4}"/>
                </a:ext>
              </a:extLst>
            </p:cNvPr>
            <p:cNvSpPr/>
            <p:nvPr/>
          </p:nvSpPr>
          <p:spPr>
            <a:xfrm>
              <a:off x="2221400" y="3024300"/>
              <a:ext cx="1128150" cy="1135000"/>
            </a:xfrm>
            <a:custGeom>
              <a:avLst/>
              <a:gdLst/>
              <a:ahLst/>
              <a:cxnLst/>
              <a:rect l="l" t="t" r="r" b="b"/>
              <a:pathLst>
                <a:path w="45126" h="45400" extrusionOk="0">
                  <a:moveTo>
                    <a:pt x="1572" y="1"/>
                  </a:moveTo>
                  <a:lnTo>
                    <a:pt x="0" y="37506"/>
                  </a:lnTo>
                  <a:lnTo>
                    <a:pt x="6096" y="43816"/>
                  </a:lnTo>
                  <a:lnTo>
                    <a:pt x="43291" y="45399"/>
                  </a:lnTo>
                  <a:lnTo>
                    <a:pt x="45125" y="1835"/>
                  </a:lnTo>
                  <a:lnTo>
                    <a:pt x="157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15;p66">
              <a:extLst>
                <a:ext uri="{FF2B5EF4-FFF2-40B4-BE49-F238E27FC236}">
                  <a16:creationId xmlns:a16="http://schemas.microsoft.com/office/drawing/2014/main" id="{E87ECDB2-8B24-A054-232B-5727311AB487}"/>
                </a:ext>
              </a:extLst>
            </p:cNvPr>
            <p:cNvSpPr/>
            <p:nvPr/>
          </p:nvSpPr>
          <p:spPr>
            <a:xfrm>
              <a:off x="2202650" y="3005850"/>
              <a:ext cx="1128125" cy="1134700"/>
            </a:xfrm>
            <a:custGeom>
              <a:avLst/>
              <a:gdLst/>
              <a:ahLst/>
              <a:cxnLst/>
              <a:rect l="l" t="t" r="r" b="b"/>
              <a:pathLst>
                <a:path w="45125" h="45388" extrusionOk="0">
                  <a:moveTo>
                    <a:pt x="1584" y="1"/>
                  </a:moveTo>
                  <a:lnTo>
                    <a:pt x="0" y="37505"/>
                  </a:lnTo>
                  <a:lnTo>
                    <a:pt x="6108" y="43816"/>
                  </a:lnTo>
                  <a:lnTo>
                    <a:pt x="43291" y="45387"/>
                  </a:lnTo>
                  <a:lnTo>
                    <a:pt x="45125" y="1834"/>
                  </a:lnTo>
                  <a:lnTo>
                    <a:pt x="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916;p66">
              <a:extLst>
                <a:ext uri="{FF2B5EF4-FFF2-40B4-BE49-F238E27FC236}">
                  <a16:creationId xmlns:a16="http://schemas.microsoft.com/office/drawing/2014/main" id="{27D50965-9DC6-36A7-98E9-ABBC995C21AE}"/>
                </a:ext>
              </a:extLst>
            </p:cNvPr>
            <p:cNvSpPr/>
            <p:nvPr/>
          </p:nvSpPr>
          <p:spPr>
            <a:xfrm>
              <a:off x="2202650" y="3943475"/>
              <a:ext cx="159275" cy="157775"/>
            </a:xfrm>
            <a:custGeom>
              <a:avLst/>
              <a:gdLst/>
              <a:ahLst/>
              <a:cxnLst/>
              <a:rect l="l" t="t" r="r" b="b"/>
              <a:pathLst>
                <a:path w="6371" h="6311" extrusionOk="0">
                  <a:moveTo>
                    <a:pt x="0" y="0"/>
                  </a:moveTo>
                  <a:lnTo>
                    <a:pt x="6108" y="6311"/>
                  </a:lnTo>
                  <a:lnTo>
                    <a:pt x="6370" y="262"/>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917;p66">
              <a:extLst>
                <a:ext uri="{FF2B5EF4-FFF2-40B4-BE49-F238E27FC236}">
                  <a16:creationId xmlns:a16="http://schemas.microsoft.com/office/drawing/2014/main" id="{1E37CD8B-FA9F-8E9C-B0D4-6C93B2665809}"/>
                </a:ext>
              </a:extLst>
            </p:cNvPr>
            <p:cNvSpPr/>
            <p:nvPr/>
          </p:nvSpPr>
          <p:spPr>
            <a:xfrm>
              <a:off x="2625325" y="2939175"/>
              <a:ext cx="551875" cy="139925"/>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 name="TextBox 14">
            <a:extLst>
              <a:ext uri="{FF2B5EF4-FFF2-40B4-BE49-F238E27FC236}">
                <a16:creationId xmlns:a16="http://schemas.microsoft.com/office/drawing/2014/main" id="{51421979-8DB1-CC83-A44F-F17F56278E94}"/>
              </a:ext>
            </a:extLst>
          </p:cNvPr>
          <p:cNvSpPr txBox="1"/>
          <p:nvPr/>
        </p:nvSpPr>
        <p:spPr>
          <a:xfrm rot="739793">
            <a:off x="-11347" y="3414169"/>
            <a:ext cx="1566949" cy="1384995"/>
          </a:xfrm>
          <a:prstGeom prst="rect">
            <a:avLst/>
          </a:prstGeom>
          <a:noFill/>
        </p:spPr>
        <p:txBody>
          <a:bodyPr wrap="square">
            <a:spAutoFit/>
          </a:bodyPr>
          <a:lstStyle/>
          <a:p>
            <a:r>
              <a:rPr lang="fr-FR" sz="1400" dirty="0">
                <a:effectLst/>
                <a:latin typeface="Delius" panose="020B0604020202020204" charset="0"/>
                <a:ea typeface="Calibri" panose="020F0502020204030204" pitchFamily="34" charset="0"/>
                <a:cs typeface="Arial" panose="020B0604020202020204" pitchFamily="34" charset="0"/>
              </a:rPr>
              <a:t> Il est essentiel d'investir dans l'éducation en milieu rural pour réduire les disparités.</a:t>
            </a:r>
            <a:endParaRPr lang="fr-FR" dirty="0">
              <a:latin typeface="Delius" panose="020B0604020202020204" charset="0"/>
            </a:endParaRPr>
          </a:p>
        </p:txBody>
      </p:sp>
      <p:sp>
        <p:nvSpPr>
          <p:cNvPr id="17" name="Google Shape;1007;p41">
            <a:extLst>
              <a:ext uri="{FF2B5EF4-FFF2-40B4-BE49-F238E27FC236}">
                <a16:creationId xmlns:a16="http://schemas.microsoft.com/office/drawing/2014/main" id="{4C06FA3C-0615-939A-FE82-CA50E19D030E}"/>
              </a:ext>
            </a:extLst>
          </p:cNvPr>
          <p:cNvSpPr/>
          <p:nvPr/>
        </p:nvSpPr>
        <p:spPr>
          <a:xfrm rot="621347">
            <a:off x="6196441" y="617252"/>
            <a:ext cx="2047268" cy="2007648"/>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008;p41">
            <a:extLst>
              <a:ext uri="{FF2B5EF4-FFF2-40B4-BE49-F238E27FC236}">
                <a16:creationId xmlns:a16="http://schemas.microsoft.com/office/drawing/2014/main" id="{20CF4366-98ED-1722-62E0-D07246BAEA6D}"/>
              </a:ext>
            </a:extLst>
          </p:cNvPr>
          <p:cNvSpPr/>
          <p:nvPr/>
        </p:nvSpPr>
        <p:spPr>
          <a:xfrm rot="621347">
            <a:off x="5736187" y="507894"/>
            <a:ext cx="2452447" cy="2007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descr="A person standing next to a child reading a book&#10;&#10;Description automatically generated">
            <a:extLst>
              <a:ext uri="{FF2B5EF4-FFF2-40B4-BE49-F238E27FC236}">
                <a16:creationId xmlns:a16="http://schemas.microsoft.com/office/drawing/2014/main" id="{EBA2124A-DDB3-B912-0CA5-3A7720743AD1}"/>
              </a:ext>
            </a:extLst>
          </p:cNvPr>
          <p:cNvPicPr>
            <a:picLocks noChangeAspect="1"/>
          </p:cNvPicPr>
          <p:nvPr/>
        </p:nvPicPr>
        <p:blipFill>
          <a:blip r:embed="rId4"/>
          <a:stretch>
            <a:fillRect/>
          </a:stretch>
        </p:blipFill>
        <p:spPr>
          <a:xfrm rot="622940">
            <a:off x="5810627" y="617858"/>
            <a:ext cx="2310469" cy="1749869"/>
          </a:xfrm>
          <a:prstGeom prst="rect">
            <a:avLst/>
          </a:prstGeom>
        </p:spPr>
      </p:pic>
      <p:sp>
        <p:nvSpPr>
          <p:cNvPr id="20" name="Google Shape;1012;p41">
            <a:extLst>
              <a:ext uri="{FF2B5EF4-FFF2-40B4-BE49-F238E27FC236}">
                <a16:creationId xmlns:a16="http://schemas.microsoft.com/office/drawing/2014/main" id="{570D288C-FAE2-0303-865E-7047CBE37C0B}"/>
              </a:ext>
            </a:extLst>
          </p:cNvPr>
          <p:cNvSpPr/>
          <p:nvPr/>
        </p:nvSpPr>
        <p:spPr>
          <a:xfrm rot="197081">
            <a:off x="6742652" y="205354"/>
            <a:ext cx="261901" cy="532757"/>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007;p41">
            <a:extLst>
              <a:ext uri="{FF2B5EF4-FFF2-40B4-BE49-F238E27FC236}">
                <a16:creationId xmlns:a16="http://schemas.microsoft.com/office/drawing/2014/main" id="{B6C44463-81B4-2D2C-A8F9-4BB74C4A6886}"/>
              </a:ext>
            </a:extLst>
          </p:cNvPr>
          <p:cNvSpPr/>
          <p:nvPr/>
        </p:nvSpPr>
        <p:spPr>
          <a:xfrm rot="20919030">
            <a:off x="5862545" y="2707731"/>
            <a:ext cx="2047268" cy="2007648"/>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008;p41">
            <a:extLst>
              <a:ext uri="{FF2B5EF4-FFF2-40B4-BE49-F238E27FC236}">
                <a16:creationId xmlns:a16="http://schemas.microsoft.com/office/drawing/2014/main" id="{F3A6B655-9AAF-5A8C-404C-F9DFFE5C4DD0}"/>
              </a:ext>
            </a:extLst>
          </p:cNvPr>
          <p:cNvSpPr/>
          <p:nvPr/>
        </p:nvSpPr>
        <p:spPr>
          <a:xfrm rot="20919030">
            <a:off x="5798165" y="2574369"/>
            <a:ext cx="2661323" cy="2007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descr="A group of young girls reading a book&#10;&#10;Description automatically generated">
            <a:extLst>
              <a:ext uri="{FF2B5EF4-FFF2-40B4-BE49-F238E27FC236}">
                <a16:creationId xmlns:a16="http://schemas.microsoft.com/office/drawing/2014/main" id="{AA82E452-2DC2-9120-D502-43F8FBA34926}"/>
              </a:ext>
            </a:extLst>
          </p:cNvPr>
          <p:cNvPicPr>
            <a:picLocks noChangeAspect="1"/>
          </p:cNvPicPr>
          <p:nvPr/>
        </p:nvPicPr>
        <p:blipFill>
          <a:blip r:embed="rId5"/>
          <a:stretch>
            <a:fillRect/>
          </a:stretch>
        </p:blipFill>
        <p:spPr>
          <a:xfrm rot="20912529">
            <a:off x="5873031" y="2744725"/>
            <a:ext cx="2489759" cy="1646798"/>
          </a:xfrm>
          <a:prstGeom prst="rect">
            <a:avLst/>
          </a:prstGeom>
        </p:spPr>
      </p:pic>
      <p:sp>
        <p:nvSpPr>
          <p:cNvPr id="45" name="Google Shape;1012;p41">
            <a:extLst>
              <a:ext uri="{FF2B5EF4-FFF2-40B4-BE49-F238E27FC236}">
                <a16:creationId xmlns:a16="http://schemas.microsoft.com/office/drawing/2014/main" id="{793CBD73-D7DB-669F-5224-28F38165097E}"/>
              </a:ext>
            </a:extLst>
          </p:cNvPr>
          <p:cNvSpPr/>
          <p:nvPr/>
        </p:nvSpPr>
        <p:spPr>
          <a:xfrm rot="1932648">
            <a:off x="7386024" y="2193434"/>
            <a:ext cx="261901" cy="532757"/>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37"/>
          <p:cNvSpPr txBox="1">
            <a:spLocks noGrp="1"/>
          </p:cNvSpPr>
          <p:nvPr>
            <p:ph type="title"/>
          </p:nvPr>
        </p:nvSpPr>
        <p:spPr>
          <a:xfrm>
            <a:off x="4832905" y="1188277"/>
            <a:ext cx="3524738" cy="1256282"/>
          </a:xfrm>
          <a:prstGeom prst="rect">
            <a:avLst/>
          </a:prstGeom>
        </p:spPr>
        <p:txBody>
          <a:bodyPr spcFirstLastPara="1" wrap="square" lIns="91425" tIns="91425" rIns="91425" bIns="91425" anchor="t" anchorCtr="0">
            <a:noAutofit/>
          </a:bodyPr>
          <a:lstStyle/>
          <a:p>
            <a:pPr algn="ctr"/>
            <a:r>
              <a:rPr lang="fr-FR" sz="2800" dirty="0"/>
              <a:t>Outil de communication</a:t>
            </a:r>
            <a:br>
              <a:rPr lang="en-US" sz="3200" dirty="0"/>
            </a:br>
            <a:endParaRPr sz="3200" dirty="0"/>
          </a:p>
        </p:txBody>
      </p:sp>
      <p:grpSp>
        <p:nvGrpSpPr>
          <p:cNvPr id="939" name="Google Shape;939;p37"/>
          <p:cNvGrpSpPr/>
          <p:nvPr/>
        </p:nvGrpSpPr>
        <p:grpSpPr>
          <a:xfrm>
            <a:off x="5192263" y="441693"/>
            <a:ext cx="751675" cy="744325"/>
            <a:chOff x="5395463" y="832475"/>
            <a:chExt cx="751675" cy="744325"/>
          </a:xfrm>
        </p:grpSpPr>
        <p:sp>
          <p:nvSpPr>
            <p:cNvPr id="940"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37"/>
          <p:cNvSpPr txBox="1">
            <a:spLocks noGrp="1"/>
          </p:cNvSpPr>
          <p:nvPr>
            <p:ph type="title" idx="2"/>
          </p:nvPr>
        </p:nvSpPr>
        <p:spPr>
          <a:xfrm>
            <a:off x="5194075" y="561843"/>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01</a:t>
            </a:r>
            <a:endParaRPr dirty="0">
              <a:solidFill>
                <a:schemeClr val="lt1"/>
              </a:solidFill>
            </a:endParaRPr>
          </a:p>
        </p:txBody>
      </p:sp>
      <p:sp>
        <p:nvSpPr>
          <p:cNvPr id="4" name="Rectangle 3"/>
          <p:cNvSpPr/>
          <p:nvPr/>
        </p:nvSpPr>
        <p:spPr>
          <a:xfrm>
            <a:off x="4832905" y="2583264"/>
            <a:ext cx="3715656" cy="1676741"/>
          </a:xfrm>
          <a:prstGeom prst="rect">
            <a:avLst/>
          </a:prstGeom>
        </p:spPr>
        <p:txBody>
          <a:bodyPr wrap="square">
            <a:spAutoFit/>
          </a:bodyPr>
          <a:lstStyle/>
          <a:p>
            <a:pPr algn="ctr">
              <a:lnSpc>
                <a:spcPct val="107000"/>
              </a:lnSpc>
              <a:spcAft>
                <a:spcPts val="800"/>
              </a:spcAft>
            </a:pPr>
            <a:r>
              <a:rPr lang="fr-FR" sz="1800" dirty="0">
                <a:latin typeface="Delius" panose="020B0604020202020204" charset="0"/>
              </a:rPr>
              <a:t>La littérature scientifique se distingue comme une source crédible et essentielle pour étayer des arguments fondés</a:t>
            </a:r>
            <a:r>
              <a:rPr lang="fr-FR" sz="1800" dirty="0">
                <a:solidFill>
                  <a:schemeClr val="dk2"/>
                </a:solidFill>
                <a:latin typeface="Delius" panose="020B0604020202020204" charset="0"/>
                <a:ea typeface="Nunito"/>
                <a:cs typeface="Nunito"/>
              </a:rPr>
              <a:t>.</a:t>
            </a:r>
            <a:endParaRPr lang="en-US" sz="1800" dirty="0">
              <a:solidFill>
                <a:schemeClr val="dk2"/>
              </a:solidFill>
              <a:latin typeface="Delius" panose="020B0604020202020204" charset="0"/>
              <a:ea typeface="Nunito"/>
              <a:cs typeface="Nunito"/>
            </a:endParaRPr>
          </a:p>
          <a:p>
            <a:pPr algn="ctr">
              <a:lnSpc>
                <a:spcPct val="107000"/>
              </a:lnSpc>
              <a:spcAft>
                <a:spcPts val="800"/>
              </a:spcAft>
            </a:pPr>
            <a:endParaRPr lang="en-US" sz="1800" dirty="0">
              <a:solidFill>
                <a:schemeClr val="dk2"/>
              </a:solidFill>
              <a:latin typeface="Nunito"/>
              <a:ea typeface="Nunito"/>
              <a:cs typeface="Nunito"/>
              <a:sym typeface="Nunito"/>
            </a:endParaRPr>
          </a:p>
        </p:txBody>
      </p:sp>
      <p:sp>
        <p:nvSpPr>
          <p:cNvPr id="15" name="Google Shape;937;p37"/>
          <p:cNvSpPr/>
          <p:nvPr/>
        </p:nvSpPr>
        <p:spPr>
          <a:xfrm rot="21085399">
            <a:off x="794341" y="1229631"/>
            <a:ext cx="3342275" cy="3314276"/>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p:cNvPicPr>
            <a:picLocks noChangeAspect="1"/>
          </p:cNvPicPr>
          <p:nvPr/>
        </p:nvPicPr>
        <p:blipFill>
          <a:blip r:embed="rId3"/>
          <a:stretch>
            <a:fillRect/>
          </a:stretch>
        </p:blipFill>
        <p:spPr>
          <a:xfrm rot="21090038">
            <a:off x="761886" y="1252295"/>
            <a:ext cx="3379544" cy="3299939"/>
          </a:xfrm>
          <a:prstGeom prst="rect">
            <a:avLst/>
          </a:prstGeom>
        </p:spPr>
      </p:pic>
      <p:sp>
        <p:nvSpPr>
          <p:cNvPr id="16" name="Google Shape;945;p37"/>
          <p:cNvSpPr/>
          <p:nvPr/>
        </p:nvSpPr>
        <p:spPr>
          <a:xfrm>
            <a:off x="1938805" y="902687"/>
            <a:ext cx="368544" cy="762853"/>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36692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91">
          <a:extLst>
            <a:ext uri="{FF2B5EF4-FFF2-40B4-BE49-F238E27FC236}">
              <a16:creationId xmlns:a16="http://schemas.microsoft.com/office/drawing/2014/main" id="{0F8A3F40-4813-39AC-96D3-25816FFA6A9A}"/>
            </a:ext>
          </a:extLst>
        </p:cNvPr>
        <p:cNvGrpSpPr/>
        <p:nvPr/>
      </p:nvGrpSpPr>
      <p:grpSpPr>
        <a:xfrm>
          <a:off x="0" y="0"/>
          <a:ext cx="0" cy="0"/>
          <a:chOff x="0" y="0"/>
          <a:chExt cx="0" cy="0"/>
        </a:xfrm>
      </p:grpSpPr>
      <p:sp>
        <p:nvSpPr>
          <p:cNvPr id="4" name="Google Shape;1156;p48">
            <a:extLst>
              <a:ext uri="{FF2B5EF4-FFF2-40B4-BE49-F238E27FC236}">
                <a16:creationId xmlns:a16="http://schemas.microsoft.com/office/drawing/2014/main" id="{D17E5A51-9661-4818-B3FE-5D72758F163E}"/>
              </a:ext>
            </a:extLst>
          </p:cNvPr>
          <p:cNvSpPr/>
          <p:nvPr/>
        </p:nvSpPr>
        <p:spPr>
          <a:xfrm>
            <a:off x="815434" y="737750"/>
            <a:ext cx="3027600" cy="1554000"/>
          </a:xfrm>
          <a:prstGeom prst="snip1Rect">
            <a:avLst>
              <a:gd name="adj" fmla="val 15014"/>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 name="Google Shape;1157;p48">
            <a:extLst>
              <a:ext uri="{FF2B5EF4-FFF2-40B4-BE49-F238E27FC236}">
                <a16:creationId xmlns:a16="http://schemas.microsoft.com/office/drawing/2014/main" id="{050610AA-297F-8CE2-95FD-E899603A5893}"/>
              </a:ext>
            </a:extLst>
          </p:cNvPr>
          <p:cNvGrpSpPr/>
          <p:nvPr/>
        </p:nvGrpSpPr>
        <p:grpSpPr>
          <a:xfrm>
            <a:off x="771684" y="693975"/>
            <a:ext cx="3027750" cy="1554000"/>
            <a:chOff x="5179975" y="849938"/>
            <a:chExt cx="3027750" cy="1554000"/>
          </a:xfrm>
        </p:grpSpPr>
        <p:sp>
          <p:nvSpPr>
            <p:cNvPr id="6" name="Google Shape;1158;p48">
              <a:extLst>
                <a:ext uri="{FF2B5EF4-FFF2-40B4-BE49-F238E27FC236}">
                  <a16:creationId xmlns:a16="http://schemas.microsoft.com/office/drawing/2014/main" id="{40625C9C-E1E2-3692-EAD1-017F373E60C5}"/>
                </a:ext>
              </a:extLst>
            </p:cNvPr>
            <p:cNvSpPr/>
            <p:nvPr/>
          </p:nvSpPr>
          <p:spPr>
            <a:xfrm>
              <a:off x="5179975" y="849938"/>
              <a:ext cx="3027600" cy="1554000"/>
            </a:xfrm>
            <a:prstGeom prst="snip1Rect">
              <a:avLst>
                <a:gd name="adj" fmla="val 150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59;p48">
              <a:extLst>
                <a:ext uri="{FF2B5EF4-FFF2-40B4-BE49-F238E27FC236}">
                  <a16:creationId xmlns:a16="http://schemas.microsoft.com/office/drawing/2014/main" id="{C72591EF-A4A3-E4E0-8EB4-6B611794643E}"/>
                </a:ext>
              </a:extLst>
            </p:cNvPr>
            <p:cNvSpPr/>
            <p:nvPr/>
          </p:nvSpPr>
          <p:spPr>
            <a:xfrm>
              <a:off x="7981525" y="849950"/>
              <a:ext cx="226200" cy="226200"/>
            </a:xfrm>
            <a:prstGeom prst="rtTriangle">
              <a:avLst/>
            </a:pr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 name="Google Shape;1160;p48">
            <a:extLst>
              <a:ext uri="{FF2B5EF4-FFF2-40B4-BE49-F238E27FC236}">
                <a16:creationId xmlns:a16="http://schemas.microsoft.com/office/drawing/2014/main" id="{27A33C4A-5758-B4CF-4848-1543AAC6590E}"/>
              </a:ext>
            </a:extLst>
          </p:cNvPr>
          <p:cNvSpPr/>
          <p:nvPr/>
        </p:nvSpPr>
        <p:spPr>
          <a:xfrm>
            <a:off x="1117133" y="530981"/>
            <a:ext cx="1485703" cy="376706"/>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2" name="Google Shape;1192;p49">
            <a:extLst>
              <a:ext uri="{FF2B5EF4-FFF2-40B4-BE49-F238E27FC236}">
                <a16:creationId xmlns:a16="http://schemas.microsoft.com/office/drawing/2014/main" id="{06F42438-D6B4-AC0D-DBA0-B0608206064D}"/>
              </a:ext>
            </a:extLst>
          </p:cNvPr>
          <p:cNvSpPr/>
          <p:nvPr/>
        </p:nvSpPr>
        <p:spPr>
          <a:xfrm>
            <a:off x="2582700" y="2632213"/>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49">
            <a:extLst>
              <a:ext uri="{FF2B5EF4-FFF2-40B4-BE49-F238E27FC236}">
                <a16:creationId xmlns:a16="http://schemas.microsoft.com/office/drawing/2014/main" id="{F4107FD1-F3F4-1181-3E75-BC6FBCAA7873}"/>
              </a:ext>
            </a:extLst>
          </p:cNvPr>
          <p:cNvSpPr/>
          <p:nvPr/>
        </p:nvSpPr>
        <p:spPr>
          <a:xfrm>
            <a:off x="2582700" y="3967350"/>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49">
            <a:extLst>
              <a:ext uri="{FF2B5EF4-FFF2-40B4-BE49-F238E27FC236}">
                <a16:creationId xmlns:a16="http://schemas.microsoft.com/office/drawing/2014/main" id="{387E9BA5-7A3F-C754-55A6-F19F7E8DBEDA}"/>
              </a:ext>
            </a:extLst>
          </p:cNvPr>
          <p:cNvSpPr/>
          <p:nvPr/>
        </p:nvSpPr>
        <p:spPr>
          <a:xfrm>
            <a:off x="6375600" y="2632213"/>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49">
            <a:extLst>
              <a:ext uri="{FF2B5EF4-FFF2-40B4-BE49-F238E27FC236}">
                <a16:creationId xmlns:a16="http://schemas.microsoft.com/office/drawing/2014/main" id="{78962159-FC61-BFF8-0905-6E23711A2902}"/>
              </a:ext>
            </a:extLst>
          </p:cNvPr>
          <p:cNvSpPr/>
          <p:nvPr/>
        </p:nvSpPr>
        <p:spPr>
          <a:xfrm>
            <a:off x="6375600" y="3967350"/>
            <a:ext cx="182400" cy="1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6" name="Google Shape;1196;p49">
            <a:extLst>
              <a:ext uri="{FF2B5EF4-FFF2-40B4-BE49-F238E27FC236}">
                <a16:creationId xmlns:a16="http://schemas.microsoft.com/office/drawing/2014/main" id="{A7929AEA-13D0-9226-723F-8B921F95F409}"/>
              </a:ext>
            </a:extLst>
          </p:cNvPr>
          <p:cNvSpPr txBox="1">
            <a:spLocks noGrp="1"/>
          </p:cNvSpPr>
          <p:nvPr>
            <p:ph type="title"/>
          </p:nvPr>
        </p:nvSpPr>
        <p:spPr>
          <a:xfrm rot="207886">
            <a:off x="1087798" y="489791"/>
            <a:ext cx="2888134" cy="10197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conclusion</a:t>
            </a:r>
            <a:endParaRPr sz="2000" dirty="0"/>
          </a:p>
        </p:txBody>
      </p:sp>
      <p:sp>
        <p:nvSpPr>
          <p:cNvPr id="1198" name="Google Shape;1198;p49">
            <a:extLst>
              <a:ext uri="{FF2B5EF4-FFF2-40B4-BE49-F238E27FC236}">
                <a16:creationId xmlns:a16="http://schemas.microsoft.com/office/drawing/2014/main" id="{74957754-A393-67C7-296C-8FA7FB9BA743}"/>
              </a:ext>
            </a:extLst>
          </p:cNvPr>
          <p:cNvSpPr txBox="1">
            <a:spLocks noGrp="1"/>
          </p:cNvSpPr>
          <p:nvPr>
            <p:ph type="subTitle" idx="4294967295"/>
          </p:nvPr>
        </p:nvSpPr>
        <p:spPr>
          <a:xfrm>
            <a:off x="523346" y="2407963"/>
            <a:ext cx="2161236" cy="6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t>Différence entre filles et garçons à la campagne</a:t>
            </a:r>
            <a:endParaRPr lang="en-US" dirty="0"/>
          </a:p>
        </p:txBody>
      </p:sp>
      <p:sp>
        <p:nvSpPr>
          <p:cNvPr id="1200" name="Google Shape;1200;p49">
            <a:extLst>
              <a:ext uri="{FF2B5EF4-FFF2-40B4-BE49-F238E27FC236}">
                <a16:creationId xmlns:a16="http://schemas.microsoft.com/office/drawing/2014/main" id="{854BC406-59BC-5F66-0181-05402CDCEE89}"/>
              </a:ext>
            </a:extLst>
          </p:cNvPr>
          <p:cNvSpPr txBox="1">
            <a:spLocks noGrp="1"/>
          </p:cNvSpPr>
          <p:nvPr>
            <p:ph type="subTitle" idx="4294967295"/>
          </p:nvPr>
        </p:nvSpPr>
        <p:spPr>
          <a:xfrm>
            <a:off x="503492" y="3651900"/>
            <a:ext cx="1962600" cy="6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t>Personnes qui ne savent pas lire et écrire dans certains groupes fragilisés</a:t>
            </a:r>
            <a:endParaRPr lang="en-US" dirty="0"/>
          </a:p>
        </p:txBody>
      </p:sp>
      <p:sp>
        <p:nvSpPr>
          <p:cNvPr id="1202" name="Google Shape;1202;p49">
            <a:extLst>
              <a:ext uri="{FF2B5EF4-FFF2-40B4-BE49-F238E27FC236}">
                <a16:creationId xmlns:a16="http://schemas.microsoft.com/office/drawing/2014/main" id="{3D3DD39D-134D-184B-1312-AF8E642D0435}"/>
              </a:ext>
            </a:extLst>
          </p:cNvPr>
          <p:cNvSpPr txBox="1">
            <a:spLocks noGrp="1"/>
          </p:cNvSpPr>
          <p:nvPr>
            <p:ph type="subTitle" idx="4294967295"/>
          </p:nvPr>
        </p:nvSpPr>
        <p:spPr>
          <a:xfrm>
            <a:off x="6241541" y="3089810"/>
            <a:ext cx="2291952"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 Maroc a bien progressé pour l'alphabétisation</a:t>
            </a:r>
            <a:endParaRPr lang="en-US" dirty="0"/>
          </a:p>
        </p:txBody>
      </p:sp>
      <p:sp>
        <p:nvSpPr>
          <p:cNvPr id="1204" name="Google Shape;1204;p49">
            <a:extLst>
              <a:ext uri="{FF2B5EF4-FFF2-40B4-BE49-F238E27FC236}">
                <a16:creationId xmlns:a16="http://schemas.microsoft.com/office/drawing/2014/main" id="{87DABC04-B0D8-E080-99D0-484AB4877C37}"/>
              </a:ext>
            </a:extLst>
          </p:cNvPr>
          <p:cNvSpPr txBox="1">
            <a:spLocks noGrp="1"/>
          </p:cNvSpPr>
          <p:nvPr>
            <p:ph type="subTitle" idx="4294967295"/>
          </p:nvPr>
        </p:nvSpPr>
        <p:spPr>
          <a:xfrm>
            <a:off x="835528" y="936190"/>
            <a:ext cx="2462407" cy="115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continuer pour que tout le monde puisse lire et écrire et que la société soit plus juste et riche pour tous.</a:t>
            </a:r>
            <a:endParaRPr lang="en-US" dirty="0"/>
          </a:p>
        </p:txBody>
      </p:sp>
      <p:grpSp>
        <p:nvGrpSpPr>
          <p:cNvPr id="1205" name="Google Shape;1205;p49">
            <a:extLst>
              <a:ext uri="{FF2B5EF4-FFF2-40B4-BE49-F238E27FC236}">
                <a16:creationId xmlns:a16="http://schemas.microsoft.com/office/drawing/2014/main" id="{1ED74F09-16AA-D4FE-8CEF-171CB0112FE5}"/>
              </a:ext>
            </a:extLst>
          </p:cNvPr>
          <p:cNvGrpSpPr/>
          <p:nvPr/>
        </p:nvGrpSpPr>
        <p:grpSpPr>
          <a:xfrm>
            <a:off x="3678227" y="2499080"/>
            <a:ext cx="1784244" cy="1783819"/>
            <a:chOff x="5448300" y="1526500"/>
            <a:chExt cx="1154925" cy="1154650"/>
          </a:xfrm>
        </p:grpSpPr>
        <p:sp>
          <p:nvSpPr>
            <p:cNvPr id="1206" name="Google Shape;1206;p49">
              <a:extLst>
                <a:ext uri="{FF2B5EF4-FFF2-40B4-BE49-F238E27FC236}">
                  <a16:creationId xmlns:a16="http://schemas.microsoft.com/office/drawing/2014/main" id="{5DBFB596-09D6-94D8-F22B-4CA506209295}"/>
                </a:ext>
              </a:extLst>
            </p:cNvPr>
            <p:cNvSpPr/>
            <p:nvPr/>
          </p:nvSpPr>
          <p:spPr>
            <a:xfrm>
              <a:off x="5466750" y="1544975"/>
              <a:ext cx="1136475" cy="1136175"/>
            </a:xfrm>
            <a:custGeom>
              <a:avLst/>
              <a:gdLst/>
              <a:ahLst/>
              <a:cxnLst/>
              <a:rect l="l" t="t" r="r" b="b"/>
              <a:pathLst>
                <a:path w="45459" h="45447" extrusionOk="0">
                  <a:moveTo>
                    <a:pt x="4132" y="11370"/>
                  </a:moveTo>
                  <a:cubicBezTo>
                    <a:pt x="4882" y="11370"/>
                    <a:pt x="5501" y="11990"/>
                    <a:pt x="5501" y="12740"/>
                  </a:cubicBezTo>
                  <a:cubicBezTo>
                    <a:pt x="5501" y="13502"/>
                    <a:pt x="4882" y="14109"/>
                    <a:pt x="4132" y="14109"/>
                  </a:cubicBezTo>
                  <a:cubicBezTo>
                    <a:pt x="3370" y="14109"/>
                    <a:pt x="2762" y="13502"/>
                    <a:pt x="2762" y="12740"/>
                  </a:cubicBezTo>
                  <a:cubicBezTo>
                    <a:pt x="2762" y="11990"/>
                    <a:pt x="3370" y="11370"/>
                    <a:pt x="4132" y="11370"/>
                  </a:cubicBezTo>
                  <a:close/>
                  <a:moveTo>
                    <a:pt x="3334" y="29563"/>
                  </a:moveTo>
                  <a:cubicBezTo>
                    <a:pt x="4084" y="29563"/>
                    <a:pt x="4703" y="30170"/>
                    <a:pt x="4703" y="30932"/>
                  </a:cubicBezTo>
                  <a:cubicBezTo>
                    <a:pt x="4703" y="31694"/>
                    <a:pt x="4096" y="32302"/>
                    <a:pt x="3334" y="32302"/>
                  </a:cubicBezTo>
                  <a:cubicBezTo>
                    <a:pt x="2584" y="32302"/>
                    <a:pt x="1965" y="31694"/>
                    <a:pt x="1965" y="30932"/>
                  </a:cubicBezTo>
                  <a:cubicBezTo>
                    <a:pt x="1965" y="30170"/>
                    <a:pt x="2584" y="29563"/>
                    <a:pt x="3334" y="29563"/>
                  </a:cubicBezTo>
                  <a:close/>
                  <a:moveTo>
                    <a:pt x="1893" y="0"/>
                  </a:moveTo>
                  <a:lnTo>
                    <a:pt x="0" y="43565"/>
                  </a:lnTo>
                  <a:lnTo>
                    <a:pt x="43565" y="45446"/>
                  </a:lnTo>
                  <a:lnTo>
                    <a:pt x="45458" y="1893"/>
                  </a:lnTo>
                  <a:lnTo>
                    <a:pt x="1893" y="0"/>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7" name="Google Shape;1207;p49">
              <a:extLst>
                <a:ext uri="{FF2B5EF4-FFF2-40B4-BE49-F238E27FC236}">
                  <a16:creationId xmlns:a16="http://schemas.microsoft.com/office/drawing/2014/main" id="{94883A24-5934-76A3-D007-ED50D8A65EB9}"/>
                </a:ext>
              </a:extLst>
            </p:cNvPr>
            <p:cNvSpPr/>
            <p:nvPr/>
          </p:nvSpPr>
          <p:spPr>
            <a:xfrm>
              <a:off x="5448300" y="1526500"/>
              <a:ext cx="1136175" cy="1135875"/>
            </a:xfrm>
            <a:custGeom>
              <a:avLst/>
              <a:gdLst/>
              <a:ahLst/>
              <a:cxnLst/>
              <a:rect l="l" t="t" r="r" b="b"/>
              <a:pathLst>
                <a:path w="45447" h="45435" extrusionOk="0">
                  <a:moveTo>
                    <a:pt x="4120" y="11371"/>
                  </a:moveTo>
                  <a:cubicBezTo>
                    <a:pt x="4882" y="11371"/>
                    <a:pt x="5489" y="11978"/>
                    <a:pt x="5489" y="12740"/>
                  </a:cubicBezTo>
                  <a:cubicBezTo>
                    <a:pt x="5489" y="13502"/>
                    <a:pt x="4882" y="14110"/>
                    <a:pt x="4120" y="14110"/>
                  </a:cubicBezTo>
                  <a:cubicBezTo>
                    <a:pt x="3358" y="14110"/>
                    <a:pt x="2750" y="13491"/>
                    <a:pt x="2750" y="12740"/>
                  </a:cubicBezTo>
                  <a:cubicBezTo>
                    <a:pt x="2750" y="11978"/>
                    <a:pt x="3358" y="11371"/>
                    <a:pt x="4120" y="11371"/>
                  </a:cubicBezTo>
                  <a:close/>
                  <a:moveTo>
                    <a:pt x="3334" y="29552"/>
                  </a:moveTo>
                  <a:cubicBezTo>
                    <a:pt x="4072" y="29552"/>
                    <a:pt x="4703" y="30171"/>
                    <a:pt x="4703" y="30921"/>
                  </a:cubicBezTo>
                  <a:cubicBezTo>
                    <a:pt x="4703" y="31683"/>
                    <a:pt x="4096" y="32291"/>
                    <a:pt x="3334" y="32291"/>
                  </a:cubicBezTo>
                  <a:cubicBezTo>
                    <a:pt x="2572" y="32291"/>
                    <a:pt x="1965" y="31683"/>
                    <a:pt x="1965" y="30921"/>
                  </a:cubicBezTo>
                  <a:cubicBezTo>
                    <a:pt x="1965" y="30171"/>
                    <a:pt x="2572" y="29552"/>
                    <a:pt x="3334" y="29552"/>
                  </a:cubicBezTo>
                  <a:close/>
                  <a:moveTo>
                    <a:pt x="1893" y="1"/>
                  </a:moveTo>
                  <a:lnTo>
                    <a:pt x="0" y="43566"/>
                  </a:lnTo>
                  <a:lnTo>
                    <a:pt x="43565" y="45435"/>
                  </a:lnTo>
                  <a:lnTo>
                    <a:pt x="45446" y="1882"/>
                  </a:lnTo>
                  <a:lnTo>
                    <a:pt x="18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8" name="Google Shape;1208;p49">
              <a:extLst>
                <a:ext uri="{FF2B5EF4-FFF2-40B4-BE49-F238E27FC236}">
                  <a16:creationId xmlns:a16="http://schemas.microsoft.com/office/drawing/2014/main" id="{8CDC5C70-D86D-C070-FDE7-4A1B140A19A9}"/>
                </a:ext>
              </a:extLst>
            </p:cNvPr>
            <p:cNvSpPr/>
            <p:nvPr/>
          </p:nvSpPr>
          <p:spPr>
            <a:xfrm>
              <a:off x="5448300" y="1526800"/>
              <a:ext cx="185750" cy="1094800"/>
            </a:xfrm>
            <a:custGeom>
              <a:avLst/>
              <a:gdLst/>
              <a:ahLst/>
              <a:cxnLst/>
              <a:rect l="l" t="t" r="r" b="b"/>
              <a:pathLst>
                <a:path w="7430" h="43792" extrusionOk="0">
                  <a:moveTo>
                    <a:pt x="4120" y="11359"/>
                  </a:moveTo>
                  <a:cubicBezTo>
                    <a:pt x="4882" y="11359"/>
                    <a:pt x="5489" y="11966"/>
                    <a:pt x="5489" y="12728"/>
                  </a:cubicBezTo>
                  <a:cubicBezTo>
                    <a:pt x="5489" y="13490"/>
                    <a:pt x="4882" y="14098"/>
                    <a:pt x="4120" y="14098"/>
                  </a:cubicBezTo>
                  <a:cubicBezTo>
                    <a:pt x="3358" y="14098"/>
                    <a:pt x="2750" y="13479"/>
                    <a:pt x="2750" y="12728"/>
                  </a:cubicBezTo>
                  <a:cubicBezTo>
                    <a:pt x="2750" y="11966"/>
                    <a:pt x="3358" y="11359"/>
                    <a:pt x="4120" y="11359"/>
                  </a:cubicBezTo>
                  <a:close/>
                  <a:moveTo>
                    <a:pt x="3334" y="29540"/>
                  </a:moveTo>
                  <a:cubicBezTo>
                    <a:pt x="4072" y="29540"/>
                    <a:pt x="4703" y="30159"/>
                    <a:pt x="4703" y="30909"/>
                  </a:cubicBezTo>
                  <a:cubicBezTo>
                    <a:pt x="4703" y="31671"/>
                    <a:pt x="4096" y="32279"/>
                    <a:pt x="3334" y="32279"/>
                  </a:cubicBezTo>
                  <a:cubicBezTo>
                    <a:pt x="2572" y="32279"/>
                    <a:pt x="1965" y="31671"/>
                    <a:pt x="1965" y="30909"/>
                  </a:cubicBezTo>
                  <a:cubicBezTo>
                    <a:pt x="1965" y="30159"/>
                    <a:pt x="2572" y="29540"/>
                    <a:pt x="3334" y="29540"/>
                  </a:cubicBezTo>
                  <a:close/>
                  <a:moveTo>
                    <a:pt x="1893" y="1"/>
                  </a:moveTo>
                  <a:lnTo>
                    <a:pt x="0" y="43554"/>
                  </a:lnTo>
                  <a:lnTo>
                    <a:pt x="5536" y="43792"/>
                  </a:lnTo>
                  <a:lnTo>
                    <a:pt x="7430" y="239"/>
                  </a:lnTo>
                  <a:lnTo>
                    <a:pt x="1893" y="1"/>
                  </a:lnTo>
                  <a:close/>
                </a:path>
              </a:pathLst>
            </a:custGeom>
            <a:solidFill>
              <a:srgbClr val="AD91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9" name="Google Shape;1209;p49">
            <a:extLst>
              <a:ext uri="{FF2B5EF4-FFF2-40B4-BE49-F238E27FC236}">
                <a16:creationId xmlns:a16="http://schemas.microsoft.com/office/drawing/2014/main" id="{DB7973F8-29AA-BF0A-E352-CF6E31C6EF24}"/>
              </a:ext>
            </a:extLst>
          </p:cNvPr>
          <p:cNvGrpSpPr/>
          <p:nvPr/>
        </p:nvGrpSpPr>
        <p:grpSpPr>
          <a:xfrm>
            <a:off x="4289767" y="2978788"/>
            <a:ext cx="561174" cy="720501"/>
            <a:chOff x="3438380" y="2104986"/>
            <a:chExt cx="324247" cy="416282"/>
          </a:xfrm>
        </p:grpSpPr>
        <p:sp>
          <p:nvSpPr>
            <p:cNvPr id="1210" name="Google Shape;1210;p49">
              <a:extLst>
                <a:ext uri="{FF2B5EF4-FFF2-40B4-BE49-F238E27FC236}">
                  <a16:creationId xmlns:a16="http://schemas.microsoft.com/office/drawing/2014/main" id="{8BA272B3-E473-0E0C-DF33-772B397588D4}"/>
                </a:ext>
              </a:extLst>
            </p:cNvPr>
            <p:cNvSpPr/>
            <p:nvPr/>
          </p:nvSpPr>
          <p:spPr>
            <a:xfrm>
              <a:off x="3438380" y="2104986"/>
              <a:ext cx="324247" cy="416282"/>
            </a:xfrm>
            <a:custGeom>
              <a:avLst/>
              <a:gdLst/>
              <a:ahLst/>
              <a:cxnLst/>
              <a:rect l="l" t="t" r="r" b="b"/>
              <a:pathLst>
                <a:path w="11538" h="14813" extrusionOk="0">
                  <a:moveTo>
                    <a:pt x="1858" y="1727"/>
                  </a:moveTo>
                  <a:lnTo>
                    <a:pt x="1858" y="3037"/>
                  </a:lnTo>
                  <a:cubicBezTo>
                    <a:pt x="1858" y="3489"/>
                    <a:pt x="1929" y="3918"/>
                    <a:pt x="2084" y="4335"/>
                  </a:cubicBezTo>
                  <a:lnTo>
                    <a:pt x="1906" y="4335"/>
                  </a:lnTo>
                  <a:cubicBezTo>
                    <a:pt x="1453" y="4335"/>
                    <a:pt x="1382" y="4204"/>
                    <a:pt x="1346" y="4132"/>
                  </a:cubicBezTo>
                  <a:cubicBezTo>
                    <a:pt x="1251" y="3942"/>
                    <a:pt x="1239" y="3561"/>
                    <a:pt x="1215" y="3132"/>
                  </a:cubicBezTo>
                  <a:cubicBezTo>
                    <a:pt x="1191" y="2727"/>
                    <a:pt x="1179" y="2251"/>
                    <a:pt x="1084" y="1727"/>
                  </a:cubicBezTo>
                  <a:close/>
                  <a:moveTo>
                    <a:pt x="10442" y="1727"/>
                  </a:moveTo>
                  <a:cubicBezTo>
                    <a:pt x="10359" y="2239"/>
                    <a:pt x="10347" y="2692"/>
                    <a:pt x="10335" y="3085"/>
                  </a:cubicBezTo>
                  <a:cubicBezTo>
                    <a:pt x="10311" y="3525"/>
                    <a:pt x="10300" y="3918"/>
                    <a:pt x="10192" y="4120"/>
                  </a:cubicBezTo>
                  <a:cubicBezTo>
                    <a:pt x="10157" y="4192"/>
                    <a:pt x="10085" y="4335"/>
                    <a:pt x="9621" y="4335"/>
                  </a:cubicBezTo>
                  <a:lnTo>
                    <a:pt x="9454" y="4335"/>
                  </a:lnTo>
                  <a:cubicBezTo>
                    <a:pt x="9597" y="3918"/>
                    <a:pt x="9669" y="3477"/>
                    <a:pt x="9669" y="3037"/>
                  </a:cubicBezTo>
                  <a:lnTo>
                    <a:pt x="9669" y="1727"/>
                  </a:lnTo>
                  <a:close/>
                  <a:moveTo>
                    <a:pt x="8799" y="858"/>
                  </a:moveTo>
                  <a:lnTo>
                    <a:pt x="8799" y="3037"/>
                  </a:lnTo>
                  <a:cubicBezTo>
                    <a:pt x="8799" y="4097"/>
                    <a:pt x="8264" y="5061"/>
                    <a:pt x="7359" y="5621"/>
                  </a:cubicBezTo>
                  <a:cubicBezTo>
                    <a:pt x="6656" y="6061"/>
                    <a:pt x="6204" y="6871"/>
                    <a:pt x="6204" y="7692"/>
                  </a:cubicBezTo>
                  <a:cubicBezTo>
                    <a:pt x="6204" y="8073"/>
                    <a:pt x="6311" y="8430"/>
                    <a:pt x="6501" y="8740"/>
                  </a:cubicBezTo>
                  <a:lnTo>
                    <a:pt x="5013" y="8740"/>
                  </a:lnTo>
                  <a:cubicBezTo>
                    <a:pt x="5204" y="8442"/>
                    <a:pt x="5311" y="8085"/>
                    <a:pt x="5323" y="7704"/>
                  </a:cubicBezTo>
                  <a:cubicBezTo>
                    <a:pt x="5323" y="6871"/>
                    <a:pt x="4870" y="6049"/>
                    <a:pt x="4168" y="5621"/>
                  </a:cubicBezTo>
                  <a:cubicBezTo>
                    <a:pt x="3263" y="5061"/>
                    <a:pt x="2727" y="4097"/>
                    <a:pt x="2727" y="3037"/>
                  </a:cubicBezTo>
                  <a:lnTo>
                    <a:pt x="2727" y="858"/>
                  </a:lnTo>
                  <a:close/>
                  <a:moveTo>
                    <a:pt x="7930" y="9609"/>
                  </a:moveTo>
                  <a:lnTo>
                    <a:pt x="7930" y="10466"/>
                  </a:lnTo>
                  <a:lnTo>
                    <a:pt x="3596" y="10466"/>
                  </a:lnTo>
                  <a:lnTo>
                    <a:pt x="3596" y="9609"/>
                  </a:lnTo>
                  <a:close/>
                  <a:moveTo>
                    <a:pt x="8799" y="11336"/>
                  </a:moveTo>
                  <a:lnTo>
                    <a:pt x="8799" y="13943"/>
                  </a:lnTo>
                  <a:lnTo>
                    <a:pt x="2727" y="13943"/>
                  </a:lnTo>
                  <a:lnTo>
                    <a:pt x="2727" y="11336"/>
                  </a:lnTo>
                  <a:close/>
                  <a:moveTo>
                    <a:pt x="1858" y="1"/>
                  </a:moveTo>
                  <a:lnTo>
                    <a:pt x="1858" y="858"/>
                  </a:lnTo>
                  <a:lnTo>
                    <a:pt x="1" y="858"/>
                  </a:lnTo>
                  <a:lnTo>
                    <a:pt x="132" y="1406"/>
                  </a:lnTo>
                  <a:cubicBezTo>
                    <a:pt x="298" y="2061"/>
                    <a:pt x="322" y="2656"/>
                    <a:pt x="346" y="3168"/>
                  </a:cubicBezTo>
                  <a:cubicBezTo>
                    <a:pt x="370" y="3704"/>
                    <a:pt x="394" y="4168"/>
                    <a:pt x="584" y="4537"/>
                  </a:cubicBezTo>
                  <a:cubicBezTo>
                    <a:pt x="810" y="4990"/>
                    <a:pt x="1251" y="5204"/>
                    <a:pt x="1906" y="5204"/>
                  </a:cubicBezTo>
                  <a:lnTo>
                    <a:pt x="2513" y="5204"/>
                  </a:lnTo>
                  <a:cubicBezTo>
                    <a:pt x="2822" y="5656"/>
                    <a:pt x="3215" y="6049"/>
                    <a:pt x="3703" y="6359"/>
                  </a:cubicBezTo>
                  <a:cubicBezTo>
                    <a:pt x="4156" y="6633"/>
                    <a:pt x="4454" y="7168"/>
                    <a:pt x="4454" y="7692"/>
                  </a:cubicBezTo>
                  <a:lnTo>
                    <a:pt x="4454" y="7704"/>
                  </a:lnTo>
                  <a:cubicBezTo>
                    <a:pt x="4442" y="8276"/>
                    <a:pt x="3977" y="8740"/>
                    <a:pt x="3418" y="8740"/>
                  </a:cubicBezTo>
                  <a:lnTo>
                    <a:pt x="2727" y="8740"/>
                  </a:lnTo>
                  <a:lnTo>
                    <a:pt x="2727" y="10478"/>
                  </a:lnTo>
                  <a:lnTo>
                    <a:pt x="1858" y="10478"/>
                  </a:lnTo>
                  <a:lnTo>
                    <a:pt x="1858" y="14812"/>
                  </a:lnTo>
                  <a:lnTo>
                    <a:pt x="9669" y="14812"/>
                  </a:lnTo>
                  <a:lnTo>
                    <a:pt x="9669" y="10478"/>
                  </a:lnTo>
                  <a:lnTo>
                    <a:pt x="8799" y="10478"/>
                  </a:lnTo>
                  <a:lnTo>
                    <a:pt x="8799" y="8740"/>
                  </a:lnTo>
                  <a:lnTo>
                    <a:pt x="8109" y="8740"/>
                  </a:lnTo>
                  <a:cubicBezTo>
                    <a:pt x="7537" y="8740"/>
                    <a:pt x="7061" y="8276"/>
                    <a:pt x="7061" y="7704"/>
                  </a:cubicBezTo>
                  <a:cubicBezTo>
                    <a:pt x="7061" y="7168"/>
                    <a:pt x="7359" y="6644"/>
                    <a:pt x="7811" y="6359"/>
                  </a:cubicBezTo>
                  <a:cubicBezTo>
                    <a:pt x="8287" y="6073"/>
                    <a:pt x="8704" y="5668"/>
                    <a:pt x="9014" y="5204"/>
                  </a:cubicBezTo>
                  <a:lnTo>
                    <a:pt x="9621" y="5204"/>
                  </a:lnTo>
                  <a:cubicBezTo>
                    <a:pt x="10288" y="5204"/>
                    <a:pt x="10740" y="4978"/>
                    <a:pt x="10966" y="4513"/>
                  </a:cubicBezTo>
                  <a:cubicBezTo>
                    <a:pt x="11157" y="4144"/>
                    <a:pt x="11181" y="3668"/>
                    <a:pt x="11193" y="3120"/>
                  </a:cubicBezTo>
                  <a:cubicBezTo>
                    <a:pt x="11216" y="2608"/>
                    <a:pt x="11240" y="2037"/>
                    <a:pt x="11395" y="1406"/>
                  </a:cubicBezTo>
                  <a:lnTo>
                    <a:pt x="11538" y="870"/>
                  </a:lnTo>
                  <a:lnTo>
                    <a:pt x="9669" y="870"/>
                  </a:lnTo>
                  <a:lnTo>
                    <a:pt x="9669" y="858"/>
                  </a:lnTo>
                  <a:lnTo>
                    <a:pt x="96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49">
              <a:extLst>
                <a:ext uri="{FF2B5EF4-FFF2-40B4-BE49-F238E27FC236}">
                  <a16:creationId xmlns:a16="http://schemas.microsoft.com/office/drawing/2014/main" id="{7205A4AA-6E09-C3A7-2317-5948E52AAEBC}"/>
                </a:ext>
              </a:extLst>
            </p:cNvPr>
            <p:cNvSpPr/>
            <p:nvPr/>
          </p:nvSpPr>
          <p:spPr>
            <a:xfrm>
              <a:off x="3563857" y="2153519"/>
              <a:ext cx="73291" cy="73291"/>
            </a:xfrm>
            <a:custGeom>
              <a:avLst/>
              <a:gdLst/>
              <a:ahLst/>
              <a:cxnLst/>
              <a:rect l="l" t="t" r="r" b="b"/>
              <a:pathLst>
                <a:path w="2608" h="2608" extrusionOk="0">
                  <a:moveTo>
                    <a:pt x="1298" y="869"/>
                  </a:moveTo>
                  <a:cubicBezTo>
                    <a:pt x="1536" y="869"/>
                    <a:pt x="1739" y="1072"/>
                    <a:pt x="1739" y="1310"/>
                  </a:cubicBezTo>
                  <a:cubicBezTo>
                    <a:pt x="1739" y="1548"/>
                    <a:pt x="1536" y="1739"/>
                    <a:pt x="1298" y="1739"/>
                  </a:cubicBezTo>
                  <a:cubicBezTo>
                    <a:pt x="1060" y="1739"/>
                    <a:pt x="870" y="1548"/>
                    <a:pt x="870" y="1310"/>
                  </a:cubicBezTo>
                  <a:cubicBezTo>
                    <a:pt x="870" y="1072"/>
                    <a:pt x="1060" y="869"/>
                    <a:pt x="1298" y="869"/>
                  </a:cubicBezTo>
                  <a:close/>
                  <a:moveTo>
                    <a:pt x="1298" y="0"/>
                  </a:moveTo>
                  <a:cubicBezTo>
                    <a:pt x="584" y="0"/>
                    <a:pt x="0" y="584"/>
                    <a:pt x="0" y="1310"/>
                  </a:cubicBezTo>
                  <a:cubicBezTo>
                    <a:pt x="0" y="2024"/>
                    <a:pt x="584" y="2608"/>
                    <a:pt x="1298" y="2608"/>
                  </a:cubicBezTo>
                  <a:cubicBezTo>
                    <a:pt x="2025" y="2608"/>
                    <a:pt x="2608" y="2024"/>
                    <a:pt x="2608" y="1310"/>
                  </a:cubicBezTo>
                  <a:cubicBezTo>
                    <a:pt x="2608" y="584"/>
                    <a:pt x="2013" y="0"/>
                    <a:pt x="1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212" name="Google Shape;1212;p49">
            <a:extLst>
              <a:ext uri="{FF2B5EF4-FFF2-40B4-BE49-F238E27FC236}">
                <a16:creationId xmlns:a16="http://schemas.microsoft.com/office/drawing/2014/main" id="{79125F36-63A3-6311-81C8-BBCA13143A64}"/>
              </a:ext>
            </a:extLst>
          </p:cNvPr>
          <p:cNvCxnSpPr>
            <a:stCxn id="1192" idx="3"/>
            <a:endCxn id="1193" idx="3"/>
          </p:cNvCxnSpPr>
          <p:nvPr/>
        </p:nvCxnSpPr>
        <p:spPr>
          <a:xfrm>
            <a:off x="2765100" y="2723413"/>
            <a:ext cx="600" cy="1335000"/>
          </a:xfrm>
          <a:prstGeom prst="bentConnector3">
            <a:avLst>
              <a:gd name="adj1" fmla="val 39687500"/>
            </a:avLst>
          </a:prstGeom>
          <a:noFill/>
          <a:ln w="19050" cap="flat" cmpd="sng">
            <a:solidFill>
              <a:schemeClr val="accent4"/>
            </a:solidFill>
            <a:prstDash val="solid"/>
            <a:round/>
            <a:headEnd type="none" w="med" len="med"/>
            <a:tailEnd type="none" w="med" len="med"/>
          </a:ln>
        </p:spPr>
      </p:cxnSp>
      <p:cxnSp>
        <p:nvCxnSpPr>
          <p:cNvPr id="1214" name="Google Shape;1214;p49">
            <a:extLst>
              <a:ext uri="{FF2B5EF4-FFF2-40B4-BE49-F238E27FC236}">
                <a16:creationId xmlns:a16="http://schemas.microsoft.com/office/drawing/2014/main" id="{53D8DADE-7FE4-A874-EC57-637C93015293}"/>
              </a:ext>
            </a:extLst>
          </p:cNvPr>
          <p:cNvCxnSpPr/>
          <p:nvPr/>
        </p:nvCxnSpPr>
        <p:spPr>
          <a:xfrm>
            <a:off x="3013150" y="3392519"/>
            <a:ext cx="1043400" cy="0"/>
          </a:xfrm>
          <a:prstGeom prst="straightConnector1">
            <a:avLst/>
          </a:prstGeom>
          <a:noFill/>
          <a:ln w="19050" cap="flat" cmpd="sng">
            <a:solidFill>
              <a:schemeClr val="dk1"/>
            </a:solidFill>
            <a:prstDash val="solid"/>
            <a:round/>
            <a:headEnd type="none" w="med" len="med"/>
            <a:tailEnd type="oval" w="med" len="med"/>
          </a:ln>
        </p:spPr>
      </p:cxnSp>
      <p:cxnSp>
        <p:nvCxnSpPr>
          <p:cNvPr id="1215" name="Google Shape;1215;p49">
            <a:extLst>
              <a:ext uri="{FF2B5EF4-FFF2-40B4-BE49-F238E27FC236}">
                <a16:creationId xmlns:a16="http://schemas.microsoft.com/office/drawing/2014/main" id="{8CE7187C-8B93-92B1-86FF-C4BD8BDE8F4A}"/>
              </a:ext>
            </a:extLst>
          </p:cNvPr>
          <p:cNvCxnSpPr/>
          <p:nvPr/>
        </p:nvCxnSpPr>
        <p:spPr>
          <a:xfrm>
            <a:off x="5084175" y="3392519"/>
            <a:ext cx="1043400" cy="0"/>
          </a:xfrm>
          <a:prstGeom prst="straightConnector1">
            <a:avLst/>
          </a:prstGeom>
          <a:noFill/>
          <a:ln w="19050" cap="flat" cmpd="sng">
            <a:solidFill>
              <a:schemeClr val="accent5"/>
            </a:solidFill>
            <a:prstDash val="solid"/>
            <a:round/>
            <a:headEnd type="oval" w="med" len="med"/>
            <a:tailEnd type="none" w="med" len="med"/>
          </a:ln>
        </p:spPr>
      </p:cxnSp>
      <p:sp>
        <p:nvSpPr>
          <p:cNvPr id="1216" name="Google Shape;1216;p49">
            <a:extLst>
              <a:ext uri="{FF2B5EF4-FFF2-40B4-BE49-F238E27FC236}">
                <a16:creationId xmlns:a16="http://schemas.microsoft.com/office/drawing/2014/main" id="{BEBA4ADB-03F5-E302-10B4-DB80314A55DA}"/>
              </a:ext>
            </a:extLst>
          </p:cNvPr>
          <p:cNvSpPr/>
          <p:nvPr/>
        </p:nvSpPr>
        <p:spPr>
          <a:xfrm rot="3312928">
            <a:off x="5062144" y="3703294"/>
            <a:ext cx="271838" cy="816407"/>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7" name="Google Shape;1217;p49">
            <a:extLst>
              <a:ext uri="{FF2B5EF4-FFF2-40B4-BE49-F238E27FC236}">
                <a16:creationId xmlns:a16="http://schemas.microsoft.com/office/drawing/2014/main" id="{A7ED1029-A6E5-A47F-8B16-8D026A14BFB6}"/>
              </a:ext>
            </a:extLst>
          </p:cNvPr>
          <p:cNvSpPr/>
          <p:nvPr/>
        </p:nvSpPr>
        <p:spPr>
          <a:xfrm rot="3312928">
            <a:off x="3778094" y="2258319"/>
            <a:ext cx="271838" cy="816407"/>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DB43C214-2EDB-9429-BDB3-9BEF0453B376}"/>
              </a:ext>
            </a:extLst>
          </p:cNvPr>
          <p:cNvSpPr txBox="1"/>
          <p:nvPr/>
        </p:nvSpPr>
        <p:spPr>
          <a:xfrm>
            <a:off x="1082855" y="3108205"/>
            <a:ext cx="1227859" cy="461665"/>
          </a:xfrm>
          <a:prstGeom prst="rect">
            <a:avLst/>
          </a:prstGeom>
          <a:noFill/>
        </p:spPr>
        <p:txBody>
          <a:bodyPr wrap="square" rtlCol="0">
            <a:spAutoFit/>
          </a:bodyPr>
          <a:lstStyle/>
          <a:p>
            <a:r>
              <a:rPr lang="fr-FR" sz="2400" dirty="0">
                <a:solidFill>
                  <a:schemeClr val="accent4"/>
                </a:solidFill>
                <a:latin typeface="Delius" panose="020B0604020202020204" charset="0"/>
              </a:rPr>
              <a:t>Défis :</a:t>
            </a:r>
          </a:p>
        </p:txBody>
      </p:sp>
      <p:pic>
        <p:nvPicPr>
          <p:cNvPr id="11" name="Graphic 10" descr="Angel face with solid fill with solid fill">
            <a:extLst>
              <a:ext uri="{FF2B5EF4-FFF2-40B4-BE49-F238E27FC236}">
                <a16:creationId xmlns:a16="http://schemas.microsoft.com/office/drawing/2014/main" id="{E0279D39-84A3-3C00-1587-9CE77A1454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54795">
            <a:off x="6548708" y="1674232"/>
            <a:ext cx="1272735" cy="1272735"/>
          </a:xfrm>
          <a:prstGeom prst="rect">
            <a:avLst/>
          </a:prstGeom>
        </p:spPr>
      </p:pic>
    </p:spTree>
    <p:extLst>
      <p:ext uri="{BB962C8B-B14F-4D97-AF65-F5344CB8AC3E}">
        <p14:creationId xmlns:p14="http://schemas.microsoft.com/office/powerpoint/2010/main" val="34022083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23" name="Google Shape;1023;p42"/>
          <p:cNvSpPr txBox="1">
            <a:spLocks noGrp="1"/>
          </p:cNvSpPr>
          <p:nvPr>
            <p:ph type="title"/>
          </p:nvPr>
        </p:nvSpPr>
        <p:spPr>
          <a:xfrm rot="-281821">
            <a:off x="768457" y="782374"/>
            <a:ext cx="2377476" cy="1874833"/>
          </a:xfrm>
          <a:prstGeom prst="rect">
            <a:avLst/>
          </a:prstGeom>
        </p:spPr>
        <p:txBody>
          <a:bodyPr spcFirstLastPara="1" wrap="square" lIns="91425" tIns="91425" rIns="91425" bIns="91425" anchor="ctr" anchorCtr="0">
            <a:noAutofit/>
          </a:bodyPr>
          <a:lstStyle/>
          <a:p>
            <a:r>
              <a:rPr lang="fr-FR" sz="4400" dirty="0">
                <a:solidFill>
                  <a:schemeClr val="accent2">
                    <a:lumMod val="20000"/>
                    <a:lumOff val="80000"/>
                  </a:schemeClr>
                </a:solidFill>
              </a:rPr>
              <a:t>Les sous objectifs</a:t>
            </a:r>
            <a:endParaRPr sz="4400" dirty="0">
              <a:solidFill>
                <a:schemeClr val="accent2">
                  <a:lumMod val="20000"/>
                  <a:lumOff val="80000"/>
                </a:schemeClr>
              </a:solidFill>
            </a:endParaRPr>
          </a:p>
        </p:txBody>
      </p:sp>
      <p:pic>
        <p:nvPicPr>
          <p:cNvPr id="2" name="Image 1"/>
          <p:cNvPicPr>
            <a:picLocks noChangeAspect="1"/>
          </p:cNvPicPr>
          <p:nvPr/>
        </p:nvPicPr>
        <p:blipFill>
          <a:blip r:embed="rId3"/>
          <a:stretch>
            <a:fillRect/>
          </a:stretch>
        </p:blipFill>
        <p:spPr>
          <a:xfrm>
            <a:off x="0" y="-1"/>
            <a:ext cx="9144000" cy="5143501"/>
          </a:xfrm>
          <a:prstGeom prst="rect">
            <a:avLst/>
          </a:prstGeom>
        </p:spPr>
      </p:pic>
      <p:grpSp>
        <p:nvGrpSpPr>
          <p:cNvPr id="1018" name="Google Shape;1018;p42"/>
          <p:cNvGrpSpPr/>
          <p:nvPr/>
        </p:nvGrpSpPr>
        <p:grpSpPr>
          <a:xfrm>
            <a:off x="587011" y="51084"/>
            <a:ext cx="2783514" cy="3007650"/>
            <a:chOff x="705725" y="2072700"/>
            <a:chExt cx="1190350" cy="1286200"/>
          </a:xfrm>
        </p:grpSpPr>
        <p:sp>
          <p:nvSpPr>
            <p:cNvPr id="1019" name="Google Shape;1019;p42"/>
            <p:cNvSpPr/>
            <p:nvPr/>
          </p:nvSpPr>
          <p:spPr>
            <a:xfrm>
              <a:off x="724175" y="2187000"/>
              <a:ext cx="1171900" cy="1171900"/>
            </a:xfrm>
            <a:custGeom>
              <a:avLst/>
              <a:gdLst/>
              <a:ahLst/>
              <a:cxnLst/>
              <a:rect l="l" t="t" r="r" b="b"/>
              <a:pathLst>
                <a:path w="46876" h="46876" extrusionOk="0">
                  <a:moveTo>
                    <a:pt x="43459" y="1"/>
                  </a:moveTo>
                  <a:lnTo>
                    <a:pt x="1" y="3418"/>
                  </a:lnTo>
                  <a:lnTo>
                    <a:pt x="3418" y="46876"/>
                  </a:lnTo>
                  <a:lnTo>
                    <a:pt x="46876" y="43458"/>
                  </a:lnTo>
                  <a:lnTo>
                    <a:pt x="43459" y="1"/>
                  </a:lnTo>
                  <a:close/>
                </a:path>
              </a:pathLst>
            </a:custGeom>
            <a:solidFill>
              <a:srgbClr val="2F1932">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0BFBF"/>
                </a:solidFill>
              </a:endParaRPr>
            </a:p>
          </p:txBody>
        </p:sp>
        <p:sp>
          <p:nvSpPr>
            <p:cNvPr id="1020" name="Google Shape;1020;p42"/>
            <p:cNvSpPr/>
            <p:nvPr/>
          </p:nvSpPr>
          <p:spPr>
            <a:xfrm>
              <a:off x="705725" y="2168551"/>
              <a:ext cx="1190350" cy="1171900"/>
            </a:xfrm>
            <a:custGeom>
              <a:avLst/>
              <a:gdLst/>
              <a:ahLst/>
              <a:cxnLst/>
              <a:rect l="l" t="t" r="r" b="b"/>
              <a:pathLst>
                <a:path w="46876" h="46876" extrusionOk="0">
                  <a:moveTo>
                    <a:pt x="43459" y="1"/>
                  </a:moveTo>
                  <a:lnTo>
                    <a:pt x="1" y="3418"/>
                  </a:lnTo>
                  <a:lnTo>
                    <a:pt x="3418" y="46875"/>
                  </a:lnTo>
                  <a:lnTo>
                    <a:pt x="46876" y="43458"/>
                  </a:lnTo>
                  <a:lnTo>
                    <a:pt x="43459" y="1"/>
                  </a:lnTo>
                  <a:close/>
                </a:path>
              </a:pathLst>
            </a:custGeom>
            <a:solidFill>
              <a:schemeClr val="accent5"/>
            </a:solidFill>
            <a:ln>
              <a:noFill/>
            </a:ln>
          </p:spPr>
          <p:txBody>
            <a:bodyPr spcFirstLastPara="1" wrap="square" lIns="91425" tIns="91425" rIns="91425" bIns="91425" anchor="ctr" anchorCtr="0">
              <a:noAutofit/>
            </a:bodyPr>
            <a:lstStyle/>
            <a:p>
              <a:pPr lvl="0" algn="ctr"/>
              <a:r>
                <a:rPr lang="fr-FR" sz="8000" dirty="0">
                  <a:solidFill>
                    <a:schemeClr val="bg1"/>
                  </a:solidFill>
                  <a:latin typeface="Delius" panose="020B0604020202020204" charset="0"/>
                </a:rPr>
                <a:t>Taux </a:t>
              </a:r>
              <a:r>
                <a:rPr lang="fr-FR" sz="3200" b="1" u="sng" dirty="0">
                  <a:solidFill>
                    <a:schemeClr val="bg1"/>
                  </a:solidFill>
                  <a:latin typeface="Delius" panose="020B0604020202020204" charset="0"/>
                </a:rPr>
                <a:t>D’abandon </a:t>
              </a:r>
              <a:br>
                <a:rPr lang="fr-FR" sz="3200" b="1" u="sng" dirty="0">
                  <a:solidFill>
                    <a:schemeClr val="bg1"/>
                  </a:solidFill>
                  <a:latin typeface="Delius" panose="020B0604020202020204" charset="0"/>
                </a:rPr>
              </a:br>
              <a:r>
                <a:rPr lang="fr-FR" sz="3200" b="1" u="sng" dirty="0">
                  <a:solidFill>
                    <a:schemeClr val="bg1"/>
                  </a:solidFill>
                  <a:latin typeface="Delius" panose="020B0604020202020204" charset="0"/>
                </a:rPr>
                <a:t>scolaire</a:t>
              </a:r>
              <a:endParaRPr lang="fr-FR" sz="1000" b="1" u="sng" dirty="0">
                <a:solidFill>
                  <a:schemeClr val="bg1"/>
                </a:solidFill>
                <a:latin typeface="Delius" panose="020B0604020202020204" charset="0"/>
                <a:ea typeface="Delius"/>
                <a:cs typeface="Delius"/>
                <a:sym typeface="Delius"/>
              </a:endParaRPr>
            </a:p>
          </p:txBody>
        </p:sp>
        <p:sp>
          <p:nvSpPr>
            <p:cNvPr id="1021" name="Google Shape;1021;p42"/>
            <p:cNvSpPr/>
            <p:nvPr/>
          </p:nvSpPr>
          <p:spPr>
            <a:xfrm>
              <a:off x="1615675" y="2072700"/>
              <a:ext cx="133950" cy="222075"/>
            </a:xfrm>
            <a:custGeom>
              <a:avLst/>
              <a:gdLst/>
              <a:ahLst/>
              <a:cxnLst/>
              <a:rect l="l" t="t" r="r" b="b"/>
              <a:pathLst>
                <a:path w="5358" h="8883" extrusionOk="0">
                  <a:moveTo>
                    <a:pt x="857" y="1"/>
                  </a:moveTo>
                  <a:lnTo>
                    <a:pt x="0" y="8573"/>
                  </a:lnTo>
                  <a:cubicBezTo>
                    <a:pt x="619" y="8585"/>
                    <a:pt x="1262" y="8633"/>
                    <a:pt x="1869" y="8716"/>
                  </a:cubicBezTo>
                  <a:cubicBezTo>
                    <a:pt x="2046" y="8750"/>
                    <a:pt x="2235" y="8783"/>
                    <a:pt x="2423" y="8783"/>
                  </a:cubicBezTo>
                  <a:cubicBezTo>
                    <a:pt x="2501" y="8783"/>
                    <a:pt x="2579" y="8778"/>
                    <a:pt x="2655" y="8764"/>
                  </a:cubicBezTo>
                  <a:cubicBezTo>
                    <a:pt x="2737" y="8755"/>
                    <a:pt x="2818" y="8732"/>
                    <a:pt x="2889" y="8732"/>
                  </a:cubicBezTo>
                  <a:cubicBezTo>
                    <a:pt x="2911" y="8732"/>
                    <a:pt x="2933" y="8734"/>
                    <a:pt x="2953" y="8740"/>
                  </a:cubicBezTo>
                  <a:cubicBezTo>
                    <a:pt x="3036" y="8752"/>
                    <a:pt x="3108" y="8799"/>
                    <a:pt x="3179" y="8823"/>
                  </a:cubicBezTo>
                  <a:cubicBezTo>
                    <a:pt x="3286" y="8871"/>
                    <a:pt x="3405" y="8871"/>
                    <a:pt x="3524" y="8871"/>
                  </a:cubicBezTo>
                  <a:cubicBezTo>
                    <a:pt x="3549" y="8873"/>
                    <a:pt x="3576" y="8874"/>
                    <a:pt x="3603" y="8874"/>
                  </a:cubicBezTo>
                  <a:cubicBezTo>
                    <a:pt x="3772" y="8874"/>
                    <a:pt x="3983" y="8837"/>
                    <a:pt x="4179" y="8837"/>
                  </a:cubicBezTo>
                  <a:cubicBezTo>
                    <a:pt x="4286" y="8837"/>
                    <a:pt x="4389" y="8848"/>
                    <a:pt x="4477" y="8883"/>
                  </a:cubicBezTo>
                  <a:lnTo>
                    <a:pt x="5358" y="60"/>
                  </a:lnTo>
                  <a:cubicBezTo>
                    <a:pt x="4815" y="23"/>
                    <a:pt x="4267" y="4"/>
                    <a:pt x="3723" y="4"/>
                  </a:cubicBezTo>
                  <a:cubicBezTo>
                    <a:pt x="3397" y="4"/>
                    <a:pt x="3072" y="11"/>
                    <a:pt x="2750" y="25"/>
                  </a:cubicBezTo>
                  <a:cubicBezTo>
                    <a:pt x="2394" y="44"/>
                    <a:pt x="2038" y="71"/>
                    <a:pt x="1688" y="71"/>
                  </a:cubicBezTo>
                  <a:cubicBezTo>
                    <a:pt x="1406" y="71"/>
                    <a:pt x="1128" y="54"/>
                    <a:pt x="857" y="1"/>
                  </a:cubicBezTo>
                  <a:close/>
                </a:path>
              </a:pathLst>
            </a:custGeom>
            <a:solidFill>
              <a:srgbClr val="FF866A">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0BFBF"/>
                </a:solidFill>
              </a:endParaRPr>
            </a:p>
          </p:txBody>
        </p:sp>
        <p:sp>
          <p:nvSpPr>
            <p:cNvPr id="1022" name="Google Shape;1022;p42"/>
            <p:cNvSpPr/>
            <p:nvPr/>
          </p:nvSpPr>
          <p:spPr>
            <a:xfrm>
              <a:off x="771225" y="2139675"/>
              <a:ext cx="133950" cy="222075"/>
            </a:xfrm>
            <a:custGeom>
              <a:avLst/>
              <a:gdLst/>
              <a:ahLst/>
              <a:cxnLst/>
              <a:rect l="l" t="t" r="r" b="b"/>
              <a:pathLst>
                <a:path w="5358" h="8883" extrusionOk="0">
                  <a:moveTo>
                    <a:pt x="4501" y="1"/>
                  </a:moveTo>
                  <a:cubicBezTo>
                    <a:pt x="4219" y="54"/>
                    <a:pt x="3938" y="71"/>
                    <a:pt x="3656" y="71"/>
                  </a:cubicBezTo>
                  <a:cubicBezTo>
                    <a:pt x="3307" y="71"/>
                    <a:pt x="2957" y="44"/>
                    <a:pt x="2608" y="24"/>
                  </a:cubicBezTo>
                  <a:cubicBezTo>
                    <a:pt x="2282" y="11"/>
                    <a:pt x="1956" y="4"/>
                    <a:pt x="1630" y="4"/>
                  </a:cubicBezTo>
                  <a:cubicBezTo>
                    <a:pt x="1087" y="4"/>
                    <a:pt x="543" y="23"/>
                    <a:pt x="0" y="60"/>
                  </a:cubicBezTo>
                  <a:lnTo>
                    <a:pt x="881" y="8883"/>
                  </a:lnTo>
                  <a:cubicBezTo>
                    <a:pt x="969" y="8848"/>
                    <a:pt x="1070" y="8837"/>
                    <a:pt x="1176" y="8837"/>
                  </a:cubicBezTo>
                  <a:cubicBezTo>
                    <a:pt x="1370" y="8837"/>
                    <a:pt x="1579" y="8874"/>
                    <a:pt x="1752" y="8874"/>
                  </a:cubicBezTo>
                  <a:cubicBezTo>
                    <a:pt x="1780" y="8874"/>
                    <a:pt x="1808" y="8873"/>
                    <a:pt x="1834" y="8871"/>
                  </a:cubicBezTo>
                  <a:cubicBezTo>
                    <a:pt x="1953" y="8871"/>
                    <a:pt x="2072" y="8871"/>
                    <a:pt x="2179" y="8823"/>
                  </a:cubicBezTo>
                  <a:cubicBezTo>
                    <a:pt x="2250" y="8799"/>
                    <a:pt x="2322" y="8752"/>
                    <a:pt x="2405" y="8740"/>
                  </a:cubicBezTo>
                  <a:cubicBezTo>
                    <a:pt x="2425" y="8734"/>
                    <a:pt x="2447" y="8732"/>
                    <a:pt x="2469" y="8732"/>
                  </a:cubicBezTo>
                  <a:cubicBezTo>
                    <a:pt x="2540" y="8732"/>
                    <a:pt x="2621" y="8755"/>
                    <a:pt x="2703" y="8764"/>
                  </a:cubicBezTo>
                  <a:cubicBezTo>
                    <a:pt x="2780" y="8778"/>
                    <a:pt x="2857" y="8783"/>
                    <a:pt x="2935" y="8783"/>
                  </a:cubicBezTo>
                  <a:cubicBezTo>
                    <a:pt x="3123" y="8783"/>
                    <a:pt x="3312" y="8750"/>
                    <a:pt x="3489" y="8716"/>
                  </a:cubicBezTo>
                  <a:cubicBezTo>
                    <a:pt x="4096" y="8633"/>
                    <a:pt x="4739" y="8585"/>
                    <a:pt x="5358" y="8573"/>
                  </a:cubicBezTo>
                  <a:lnTo>
                    <a:pt x="4501" y="1"/>
                  </a:lnTo>
                  <a:close/>
                </a:path>
              </a:pathLst>
            </a:custGeom>
            <a:solidFill>
              <a:srgbClr val="FF866A">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0BFBF"/>
                </a:solidFill>
              </a:endParaRPr>
            </a:p>
          </p:txBody>
        </p:sp>
      </p:grpSp>
    </p:spTree>
    <p:extLst>
      <p:ext uri="{BB962C8B-B14F-4D97-AF65-F5344CB8AC3E}">
        <p14:creationId xmlns:p14="http://schemas.microsoft.com/office/powerpoint/2010/main" val="37134434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35"/>
          <p:cNvSpPr txBox="1">
            <a:spLocks noGrp="1"/>
          </p:cNvSpPr>
          <p:nvPr>
            <p:ph type="title"/>
          </p:nvPr>
        </p:nvSpPr>
        <p:spPr>
          <a:xfrm>
            <a:off x="571500" y="1018431"/>
            <a:ext cx="3794760" cy="3181862"/>
          </a:xfrm>
          <a:prstGeom prst="rect">
            <a:avLst/>
          </a:prstGeom>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r>
              <a:rPr lang="fr-FR" sz="2400" dirty="0">
                <a:solidFill>
                  <a:schemeClr val="bg2"/>
                </a:solidFill>
              </a:rPr>
              <a:t>Nombres des décrocheurs:</a:t>
            </a:r>
            <a:br>
              <a:rPr lang="fr-FR" sz="2400" dirty="0"/>
            </a:br>
            <a:r>
              <a:rPr lang="fr-FR" sz="1800" dirty="0"/>
              <a:t> </a:t>
            </a:r>
            <a:br>
              <a:rPr lang="fr-FR" sz="1800" dirty="0"/>
            </a:br>
            <a:r>
              <a:rPr lang="fr-FR" sz="1600" dirty="0"/>
              <a:t>le nombre total de décrocheurs scolaires a atteint 334.664 au cours de l'année scolaire 2021-2022, soit un chiffre similaire à celui observé en 2019-2020 (331.558 décrocheurs recensés).</a:t>
            </a:r>
            <a:br>
              <a:rPr lang="fr-FR" sz="1600" dirty="0"/>
            </a:br>
            <a:endParaRPr sz="1600"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9311" y="1658441"/>
            <a:ext cx="3387576" cy="2287916"/>
          </a:xfrm>
          <a:prstGeom prst="rect">
            <a:avLst/>
          </a:prstGeom>
        </p:spPr>
      </p:pic>
      <p:sp>
        <p:nvSpPr>
          <p:cNvPr id="16" name="Google Shape;894;p35"/>
          <p:cNvSpPr/>
          <p:nvPr/>
        </p:nvSpPr>
        <p:spPr>
          <a:xfrm rot="21013844">
            <a:off x="5851037" y="1470088"/>
            <a:ext cx="1485703" cy="376706"/>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61203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37"/>
          <p:cNvSpPr txBox="1">
            <a:spLocks noGrp="1"/>
          </p:cNvSpPr>
          <p:nvPr>
            <p:ph type="title"/>
          </p:nvPr>
        </p:nvSpPr>
        <p:spPr>
          <a:xfrm>
            <a:off x="4938668" y="843861"/>
            <a:ext cx="3885664" cy="3653798"/>
          </a:xfrm>
          <a:prstGeom prst="rect">
            <a:avLst/>
          </a:prstGeom>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t" anchorCtr="0">
            <a:noAutofit/>
          </a:bodyPr>
          <a:lstStyle/>
          <a:p>
            <a:r>
              <a:rPr lang="fr-FR" sz="2400" dirty="0">
                <a:solidFill>
                  <a:schemeClr val="accent4">
                    <a:lumMod val="75000"/>
                  </a:schemeClr>
                </a:solidFill>
              </a:rPr>
              <a:t>Catégories des élèves décrocheurs:</a:t>
            </a:r>
            <a:br>
              <a:rPr lang="fr-FR" sz="2400" dirty="0"/>
            </a:br>
            <a:r>
              <a:rPr lang="fr-FR" sz="1600" dirty="0"/>
              <a:t>  </a:t>
            </a:r>
            <a:br>
              <a:rPr lang="fr-FR" sz="1600" dirty="0"/>
            </a:br>
            <a:r>
              <a:rPr lang="fr-FR" sz="1600" dirty="0"/>
              <a:t>-les élèves qui ont abandonne au cours de l'année (15% de l'effectif global);</a:t>
            </a:r>
            <a:br>
              <a:rPr lang="fr-FR" sz="1600" dirty="0"/>
            </a:br>
            <a:br>
              <a:rPr lang="fr-FR" sz="1600" dirty="0"/>
            </a:br>
            <a:r>
              <a:rPr lang="fr-FR" sz="1600" dirty="0"/>
              <a:t>- ceux qui ont abandonné en raison de décisions du conseil de classe(54,6% de l'effectif global);</a:t>
            </a:r>
            <a:br>
              <a:rPr lang="fr-FR" sz="1600" dirty="0"/>
            </a:br>
            <a:br>
              <a:rPr lang="fr-FR" sz="1600" dirty="0"/>
            </a:br>
            <a:r>
              <a:rPr lang="fr-FR" sz="1600" dirty="0"/>
              <a:t>- les non-inscrits (admis ou redoublants) (30,4% de l'effectif global)</a:t>
            </a:r>
            <a:br>
              <a:rPr lang="fr-FR" sz="1600" dirty="0"/>
            </a:br>
            <a:br>
              <a:rPr lang="fr-FR" sz="1600" dirty="0"/>
            </a:br>
            <a:endParaRPr sz="4000" dirty="0"/>
          </a:p>
        </p:txBody>
      </p:sp>
      <p:sp>
        <p:nvSpPr>
          <p:cNvPr id="942" name="Google Shape;942;p37"/>
          <p:cNvSpPr txBox="1">
            <a:spLocks noGrp="1"/>
          </p:cNvSpPr>
          <p:nvPr>
            <p:ph type="title" idx="2"/>
          </p:nvPr>
        </p:nvSpPr>
        <p:spPr>
          <a:xfrm>
            <a:off x="2820330" y="674198"/>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01</a:t>
            </a:r>
            <a:endParaRPr dirty="0">
              <a:solidFill>
                <a:schemeClr val="lt1"/>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73338">
            <a:off x="516827" y="1696703"/>
            <a:ext cx="3688506" cy="2012536"/>
          </a:xfrm>
          <a:prstGeom prst="rect">
            <a:avLst/>
          </a:prstGeom>
        </p:spPr>
      </p:pic>
      <p:sp>
        <p:nvSpPr>
          <p:cNvPr id="13" name="Google Shape;945;p37"/>
          <p:cNvSpPr/>
          <p:nvPr/>
        </p:nvSpPr>
        <p:spPr>
          <a:xfrm rot="5613834">
            <a:off x="2179944" y="1263167"/>
            <a:ext cx="368544" cy="762853"/>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60085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38"/>
          <p:cNvSpPr txBox="1">
            <a:spLocks noGrp="1"/>
          </p:cNvSpPr>
          <p:nvPr>
            <p:ph type="title"/>
          </p:nvPr>
        </p:nvSpPr>
        <p:spPr>
          <a:xfrm>
            <a:off x="734291" y="1245208"/>
            <a:ext cx="4197928" cy="2561356"/>
          </a:xfrm>
          <a:prstGeom prst="rect">
            <a:avLst/>
          </a:prstGeom>
        </p:spPr>
        <p:txBody>
          <a:bodyPr spcFirstLastPara="1" wrap="square" lIns="91425" tIns="91425" rIns="91425" bIns="91425" anchor="t" anchorCtr="0">
            <a:noAutofit/>
          </a:bodyPr>
          <a:lstStyle/>
          <a:p>
            <a:r>
              <a:rPr lang="fr-FR" sz="2400" u="sng" dirty="0">
                <a:solidFill>
                  <a:schemeClr val="accent5">
                    <a:lumMod val="50000"/>
                  </a:schemeClr>
                </a:solidFill>
              </a:rPr>
              <a:t>Répartition des élevés décrocheurs</a:t>
            </a:r>
            <a:r>
              <a:rPr lang="fr-FR" sz="2400" dirty="0">
                <a:solidFill>
                  <a:schemeClr val="accent5">
                    <a:lumMod val="50000"/>
                  </a:schemeClr>
                </a:solidFill>
              </a:rPr>
              <a:t>: </a:t>
            </a:r>
            <a:br>
              <a:rPr lang="en-GB" sz="2400" dirty="0">
                <a:solidFill>
                  <a:srgbClr val="FF0000"/>
                </a:solidFill>
              </a:rPr>
            </a:br>
            <a:br>
              <a:rPr lang="en-GB" sz="1600" dirty="0">
                <a:solidFill>
                  <a:srgbClr val="FF0000"/>
                </a:solidFill>
              </a:rPr>
            </a:br>
            <a:r>
              <a:rPr lang="fr-FR" sz="1600" dirty="0"/>
              <a:t> -76.233 pour l'enseignement primaire</a:t>
            </a:r>
            <a:br>
              <a:rPr lang="fr-FR" sz="1600" dirty="0"/>
            </a:br>
            <a:br>
              <a:rPr lang="fr-FR" sz="1600" dirty="0"/>
            </a:br>
            <a:r>
              <a:rPr lang="fr-FR" sz="1600" dirty="0"/>
              <a:t>-183.893 pour l'enseignement secondaire collégial </a:t>
            </a:r>
            <a:br>
              <a:rPr lang="fr-FR" sz="1600" dirty="0"/>
            </a:br>
            <a:br>
              <a:rPr lang="fr-FR" sz="1600" dirty="0"/>
            </a:br>
            <a:r>
              <a:rPr lang="fr-FR" sz="1600" dirty="0"/>
              <a:t>-74.538 pour l'enseignement secondaire qualifiant</a:t>
            </a:r>
            <a:endParaRPr lang="en-GB" sz="1600"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093" y="2106640"/>
            <a:ext cx="3420119" cy="1699924"/>
          </a:xfrm>
          <a:prstGeom prst="rect">
            <a:avLst/>
          </a:prstGeom>
        </p:spPr>
      </p:pic>
    </p:spTree>
    <p:extLst>
      <p:ext uri="{BB962C8B-B14F-4D97-AF65-F5344CB8AC3E}">
        <p14:creationId xmlns:p14="http://schemas.microsoft.com/office/powerpoint/2010/main" val="364408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u="sng" dirty="0">
                <a:solidFill>
                  <a:schemeClr val="tx1">
                    <a:lumMod val="75000"/>
                    <a:lumOff val="25000"/>
                  </a:schemeClr>
                </a:solidFill>
              </a:rPr>
              <a:t>PROGRES REMARQUABLES :</a:t>
            </a:r>
            <a:br>
              <a:rPr lang="fr-FR" dirty="0">
                <a:solidFill>
                  <a:schemeClr val="tx1">
                    <a:lumMod val="75000"/>
                    <a:lumOff val="25000"/>
                  </a:schemeClr>
                </a:solidFill>
              </a:rPr>
            </a:br>
            <a:endParaRPr lang="fr-FR" dirty="0">
              <a:solidFill>
                <a:schemeClr val="tx1">
                  <a:lumMod val="75000"/>
                  <a:lumOff val="25000"/>
                </a:schemeClr>
              </a:solidFill>
            </a:endParaRPr>
          </a:p>
        </p:txBody>
      </p:sp>
      <p:sp>
        <p:nvSpPr>
          <p:cNvPr id="3" name="Sous-titre 2"/>
          <p:cNvSpPr>
            <a:spLocks noGrp="1"/>
          </p:cNvSpPr>
          <p:nvPr>
            <p:ph type="subTitle" idx="1"/>
          </p:nvPr>
        </p:nvSpPr>
        <p:spPr>
          <a:xfrm>
            <a:off x="713100" y="1561171"/>
            <a:ext cx="3438000" cy="2831704"/>
          </a:xfrm>
        </p:spPr>
        <p:txBody>
          <a:bodyPr/>
          <a:lstStyle/>
          <a:p>
            <a:r>
              <a:rPr lang="fr-FR" sz="1800" dirty="0"/>
              <a:t>L</a:t>
            </a:r>
            <a:r>
              <a:rPr lang="fr-FR" dirty="0"/>
              <a:t>e ministère a pu récupérer 65.944 élèves en 2022-2023, ce qui a permis de réduire relativement l'abandon scolaire durant cette année scolaire</a:t>
            </a:r>
          </a:p>
        </p:txBody>
      </p:sp>
      <p:sp>
        <p:nvSpPr>
          <p:cNvPr id="4" name="Sous-titre 3"/>
          <p:cNvSpPr>
            <a:spLocks noGrp="1"/>
          </p:cNvSpPr>
          <p:nvPr>
            <p:ph type="subTitle" idx="2"/>
          </p:nvPr>
        </p:nvSpPr>
        <p:spPr>
          <a:xfrm>
            <a:off x="4992900" y="602166"/>
            <a:ext cx="3438000" cy="3709639"/>
          </a:xfrm>
        </p:spPr>
        <p:txBody>
          <a:bodyPr/>
          <a:lstStyle/>
          <a:p>
            <a:pPr marL="139700" indent="0">
              <a:lnSpc>
                <a:spcPct val="150000"/>
              </a:lnSpc>
            </a:pPr>
            <a:r>
              <a:rPr lang="fr-FR" sz="1100" u="sng" dirty="0">
                <a:solidFill>
                  <a:schemeClr val="accent3">
                    <a:lumMod val="75000"/>
                  </a:schemeClr>
                </a:solidFill>
              </a:rPr>
              <a:t>L'élargissement de l'offre scolaire:</a:t>
            </a:r>
          </a:p>
          <a:p>
            <a:pPr marL="139700" indent="0">
              <a:lnSpc>
                <a:spcPct val="150000"/>
              </a:lnSpc>
            </a:pPr>
            <a:r>
              <a:rPr lang="fr-FR" sz="1100" dirty="0">
                <a:solidFill>
                  <a:schemeClr val="tx1"/>
                </a:solidFill>
              </a:rPr>
              <a:t>le nombre total d'établissements d'enseignement s'élève à 11.909, dont 6.595 en milieu rural</a:t>
            </a:r>
          </a:p>
          <a:p>
            <a:pPr>
              <a:lnSpc>
                <a:spcPct val="150000"/>
              </a:lnSpc>
            </a:pPr>
            <a:endParaRPr lang="fr-FR" sz="1100" dirty="0"/>
          </a:p>
          <a:p>
            <a:pPr marL="139700" indent="0">
              <a:lnSpc>
                <a:spcPct val="150000"/>
              </a:lnSpc>
            </a:pPr>
            <a:r>
              <a:rPr lang="fr-FR" sz="1200" u="sng" dirty="0">
                <a:solidFill>
                  <a:schemeClr val="accent3">
                    <a:lumMod val="75000"/>
                  </a:schemeClr>
                </a:solidFill>
              </a:rPr>
              <a:t>Le corps enseignant:</a:t>
            </a:r>
          </a:p>
          <a:p>
            <a:pPr marL="139700" indent="0">
              <a:lnSpc>
                <a:spcPct val="150000"/>
              </a:lnSpc>
            </a:pPr>
            <a:r>
              <a:rPr lang="fr-FR" sz="1200" dirty="0"/>
              <a:t>le nombre total d'enseignants atteignant 269.015 enseignantes et enseignants actifs</a:t>
            </a:r>
          </a:p>
          <a:p>
            <a:pPr marL="139700" indent="0">
              <a:lnSpc>
                <a:spcPct val="150000"/>
              </a:lnSpc>
            </a:pPr>
            <a:endParaRPr lang="fr-FR" sz="1000" dirty="0"/>
          </a:p>
          <a:p>
            <a:pPr marL="139700" indent="0">
              <a:lnSpc>
                <a:spcPct val="150000"/>
              </a:lnSpc>
            </a:pPr>
            <a:r>
              <a:rPr lang="fr-FR" sz="1000" dirty="0">
                <a:solidFill>
                  <a:schemeClr val="accent3">
                    <a:lumMod val="75000"/>
                  </a:schemeClr>
                </a:solidFill>
              </a:rPr>
              <a:t> </a:t>
            </a:r>
            <a:r>
              <a:rPr lang="fr-FR" sz="1200" u="sng" dirty="0">
                <a:solidFill>
                  <a:schemeClr val="accent3">
                    <a:lumMod val="75000"/>
                  </a:schemeClr>
                </a:solidFill>
              </a:rPr>
              <a:t>Le soutien social:</a:t>
            </a:r>
          </a:p>
          <a:p>
            <a:pPr marL="139700" indent="0">
              <a:lnSpc>
                <a:spcPct val="150000"/>
              </a:lnSpc>
            </a:pPr>
            <a:r>
              <a:rPr lang="fr-FR" sz="1200" dirty="0"/>
              <a:t>1.270.078 élèves ont bénéficié du programme de repas scolaires, 126.116 élèves ont bénéficié des services des internats</a:t>
            </a:r>
            <a:endParaRPr lang="fr-FR" sz="1200" dirty="0">
              <a:solidFill>
                <a:srgbClr val="FF0000"/>
              </a:solidFill>
            </a:endParaRPr>
          </a:p>
          <a:p>
            <a:pPr marL="139700" indent="0"/>
            <a:endParaRPr lang="fr-FR" sz="1200" dirty="0">
              <a:solidFill>
                <a:srgbClr val="FF0000"/>
              </a:solidFill>
            </a:endParaRPr>
          </a:p>
          <a:p>
            <a:pPr marL="139700" indent="0"/>
            <a:endParaRPr lang="fr-FR" sz="1200" u="sng" dirty="0">
              <a:solidFill>
                <a:srgbClr val="FF0000"/>
              </a:solidFill>
            </a:endParaRPr>
          </a:p>
          <a:p>
            <a:pPr marL="139700" indent="0"/>
            <a:endParaRPr lang="fr-FR" sz="1200" dirty="0">
              <a:solidFill>
                <a:srgbClr val="FF0000"/>
              </a:solidFil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86214">
            <a:off x="975258" y="2975001"/>
            <a:ext cx="2913683" cy="1605102"/>
          </a:xfrm>
          <a:prstGeom prst="rect">
            <a:avLst/>
          </a:prstGeom>
        </p:spPr>
      </p:pic>
    </p:spTree>
    <p:extLst>
      <p:ext uri="{BB962C8B-B14F-4D97-AF65-F5344CB8AC3E}">
        <p14:creationId xmlns:p14="http://schemas.microsoft.com/office/powerpoint/2010/main" val="30682861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23" name="Google Shape;1023;p42"/>
          <p:cNvSpPr txBox="1">
            <a:spLocks noGrp="1"/>
          </p:cNvSpPr>
          <p:nvPr>
            <p:ph type="title"/>
          </p:nvPr>
        </p:nvSpPr>
        <p:spPr>
          <a:xfrm rot="-281821">
            <a:off x="768457" y="782374"/>
            <a:ext cx="2377476" cy="1874833"/>
          </a:xfrm>
          <a:prstGeom prst="rect">
            <a:avLst/>
          </a:prstGeom>
        </p:spPr>
        <p:txBody>
          <a:bodyPr spcFirstLastPara="1" wrap="square" lIns="91425" tIns="91425" rIns="91425" bIns="91425" anchor="ctr" anchorCtr="0">
            <a:noAutofit/>
          </a:bodyPr>
          <a:lstStyle/>
          <a:p>
            <a:r>
              <a:rPr lang="fr-FR" sz="4400" dirty="0">
                <a:solidFill>
                  <a:schemeClr val="accent2">
                    <a:lumMod val="20000"/>
                    <a:lumOff val="80000"/>
                  </a:schemeClr>
                </a:solidFill>
              </a:rPr>
              <a:t>Les sous objectifs</a:t>
            </a:r>
            <a:endParaRPr sz="4400" dirty="0">
              <a:solidFill>
                <a:schemeClr val="accent2">
                  <a:lumMod val="20000"/>
                  <a:lumOff val="80000"/>
                </a:schemeClr>
              </a:solidFill>
            </a:endParaRPr>
          </a:p>
        </p:txBody>
      </p:sp>
      <p:pic>
        <p:nvPicPr>
          <p:cNvPr id="2" name="Image 1"/>
          <p:cNvPicPr>
            <a:picLocks noChangeAspect="1"/>
          </p:cNvPicPr>
          <p:nvPr/>
        </p:nvPicPr>
        <p:blipFill>
          <a:blip r:embed="rId3"/>
          <a:stretch>
            <a:fillRect/>
          </a:stretch>
        </p:blipFill>
        <p:spPr>
          <a:xfrm>
            <a:off x="0" y="-1"/>
            <a:ext cx="9144000" cy="5143501"/>
          </a:xfrm>
          <a:prstGeom prst="rect">
            <a:avLst/>
          </a:prstGeom>
        </p:spPr>
      </p:pic>
      <p:grpSp>
        <p:nvGrpSpPr>
          <p:cNvPr id="1018" name="Google Shape;1018;p42"/>
          <p:cNvGrpSpPr/>
          <p:nvPr/>
        </p:nvGrpSpPr>
        <p:grpSpPr>
          <a:xfrm>
            <a:off x="304180" y="224838"/>
            <a:ext cx="3765930" cy="2820869"/>
            <a:chOff x="616990" y="2187000"/>
            <a:chExt cx="1279085" cy="1304349"/>
          </a:xfrm>
        </p:grpSpPr>
        <p:sp>
          <p:nvSpPr>
            <p:cNvPr id="1019" name="Google Shape;1019;p42"/>
            <p:cNvSpPr/>
            <p:nvPr/>
          </p:nvSpPr>
          <p:spPr>
            <a:xfrm>
              <a:off x="724175" y="2187000"/>
              <a:ext cx="1171900" cy="1171900"/>
            </a:xfrm>
            <a:custGeom>
              <a:avLst/>
              <a:gdLst/>
              <a:ahLst/>
              <a:cxnLst/>
              <a:rect l="l" t="t" r="r" b="b"/>
              <a:pathLst>
                <a:path w="46876" h="46876" extrusionOk="0">
                  <a:moveTo>
                    <a:pt x="43459" y="1"/>
                  </a:moveTo>
                  <a:lnTo>
                    <a:pt x="1" y="3418"/>
                  </a:lnTo>
                  <a:lnTo>
                    <a:pt x="3418" y="46876"/>
                  </a:lnTo>
                  <a:lnTo>
                    <a:pt x="46876" y="43458"/>
                  </a:lnTo>
                  <a:lnTo>
                    <a:pt x="43459" y="1"/>
                  </a:lnTo>
                  <a:close/>
                </a:path>
              </a:pathLst>
            </a:custGeom>
            <a:solidFill>
              <a:srgbClr val="2F1932">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0BFBF"/>
                </a:solidFill>
              </a:endParaRPr>
            </a:p>
          </p:txBody>
        </p:sp>
        <p:sp>
          <p:nvSpPr>
            <p:cNvPr id="1020" name="Google Shape;1020;p42"/>
            <p:cNvSpPr/>
            <p:nvPr/>
          </p:nvSpPr>
          <p:spPr>
            <a:xfrm>
              <a:off x="616990" y="2253390"/>
              <a:ext cx="1190350" cy="1237959"/>
            </a:xfrm>
            <a:custGeom>
              <a:avLst/>
              <a:gdLst/>
              <a:ahLst/>
              <a:cxnLst/>
              <a:rect l="l" t="t" r="r" b="b"/>
              <a:pathLst>
                <a:path w="46876" h="46876" extrusionOk="0">
                  <a:moveTo>
                    <a:pt x="43459" y="1"/>
                  </a:moveTo>
                  <a:lnTo>
                    <a:pt x="1" y="3418"/>
                  </a:lnTo>
                  <a:lnTo>
                    <a:pt x="3418" y="46875"/>
                  </a:lnTo>
                  <a:lnTo>
                    <a:pt x="46876" y="43458"/>
                  </a:lnTo>
                  <a:lnTo>
                    <a:pt x="43459" y="1"/>
                  </a:lnTo>
                  <a:close/>
                </a:path>
              </a:pathLst>
            </a:custGeom>
            <a:solidFill>
              <a:schemeClr val="accent5"/>
            </a:solidFill>
            <a:ln>
              <a:noFill/>
            </a:ln>
          </p:spPr>
          <p:txBody>
            <a:bodyPr spcFirstLastPara="1" wrap="square" lIns="91425" tIns="91425" rIns="91425" bIns="91425" anchor="ctr" anchorCtr="0">
              <a:noAutofit/>
            </a:bodyPr>
            <a:lstStyle/>
            <a:p>
              <a:pPr lvl="0" algn="ctr"/>
              <a:r>
                <a:rPr lang="fr-FR" sz="3200" b="1" u="sng" dirty="0">
                  <a:solidFill>
                    <a:schemeClr val="bg1"/>
                  </a:solidFill>
                  <a:latin typeface="Delius" panose="020B0604020202020204" charset="0"/>
                </a:rPr>
                <a:t>L’analphabétisme</a:t>
              </a:r>
              <a:endParaRPr lang="fr-FR" sz="100" b="1" u="sng" dirty="0">
                <a:solidFill>
                  <a:schemeClr val="bg1"/>
                </a:solidFill>
                <a:latin typeface="Delius" panose="020B0604020202020204" charset="0"/>
                <a:ea typeface="Delius"/>
                <a:cs typeface="Delius"/>
                <a:sym typeface="Delius"/>
              </a:endParaRPr>
            </a:p>
          </p:txBody>
        </p:sp>
        <p:sp>
          <p:nvSpPr>
            <p:cNvPr id="1021" name="Google Shape;1021;p42"/>
            <p:cNvSpPr/>
            <p:nvPr/>
          </p:nvSpPr>
          <p:spPr>
            <a:xfrm>
              <a:off x="1450340" y="2208411"/>
              <a:ext cx="156558" cy="266226"/>
            </a:xfrm>
            <a:custGeom>
              <a:avLst/>
              <a:gdLst/>
              <a:ahLst/>
              <a:cxnLst/>
              <a:rect l="l" t="t" r="r" b="b"/>
              <a:pathLst>
                <a:path w="5358" h="8883" extrusionOk="0">
                  <a:moveTo>
                    <a:pt x="857" y="1"/>
                  </a:moveTo>
                  <a:lnTo>
                    <a:pt x="0" y="8573"/>
                  </a:lnTo>
                  <a:cubicBezTo>
                    <a:pt x="619" y="8585"/>
                    <a:pt x="1262" y="8633"/>
                    <a:pt x="1869" y="8716"/>
                  </a:cubicBezTo>
                  <a:cubicBezTo>
                    <a:pt x="2046" y="8750"/>
                    <a:pt x="2235" y="8783"/>
                    <a:pt x="2423" y="8783"/>
                  </a:cubicBezTo>
                  <a:cubicBezTo>
                    <a:pt x="2501" y="8783"/>
                    <a:pt x="2579" y="8778"/>
                    <a:pt x="2655" y="8764"/>
                  </a:cubicBezTo>
                  <a:cubicBezTo>
                    <a:pt x="2737" y="8755"/>
                    <a:pt x="2818" y="8732"/>
                    <a:pt x="2889" y="8732"/>
                  </a:cubicBezTo>
                  <a:cubicBezTo>
                    <a:pt x="2911" y="8732"/>
                    <a:pt x="2933" y="8734"/>
                    <a:pt x="2953" y="8740"/>
                  </a:cubicBezTo>
                  <a:cubicBezTo>
                    <a:pt x="3036" y="8752"/>
                    <a:pt x="3108" y="8799"/>
                    <a:pt x="3179" y="8823"/>
                  </a:cubicBezTo>
                  <a:cubicBezTo>
                    <a:pt x="3286" y="8871"/>
                    <a:pt x="3405" y="8871"/>
                    <a:pt x="3524" y="8871"/>
                  </a:cubicBezTo>
                  <a:cubicBezTo>
                    <a:pt x="3549" y="8873"/>
                    <a:pt x="3576" y="8874"/>
                    <a:pt x="3603" y="8874"/>
                  </a:cubicBezTo>
                  <a:cubicBezTo>
                    <a:pt x="3772" y="8874"/>
                    <a:pt x="3983" y="8837"/>
                    <a:pt x="4179" y="8837"/>
                  </a:cubicBezTo>
                  <a:cubicBezTo>
                    <a:pt x="4286" y="8837"/>
                    <a:pt x="4389" y="8848"/>
                    <a:pt x="4477" y="8883"/>
                  </a:cubicBezTo>
                  <a:lnTo>
                    <a:pt x="5358" y="60"/>
                  </a:lnTo>
                  <a:cubicBezTo>
                    <a:pt x="4815" y="23"/>
                    <a:pt x="4267" y="4"/>
                    <a:pt x="3723" y="4"/>
                  </a:cubicBezTo>
                  <a:cubicBezTo>
                    <a:pt x="3397" y="4"/>
                    <a:pt x="3072" y="11"/>
                    <a:pt x="2750" y="25"/>
                  </a:cubicBezTo>
                  <a:cubicBezTo>
                    <a:pt x="2394" y="44"/>
                    <a:pt x="2038" y="71"/>
                    <a:pt x="1688" y="71"/>
                  </a:cubicBezTo>
                  <a:cubicBezTo>
                    <a:pt x="1406" y="71"/>
                    <a:pt x="1128" y="54"/>
                    <a:pt x="857" y="1"/>
                  </a:cubicBezTo>
                  <a:close/>
                </a:path>
              </a:pathLst>
            </a:custGeom>
            <a:solidFill>
              <a:srgbClr val="FF866A">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0BFBF"/>
                </a:solidFill>
              </a:endParaRPr>
            </a:p>
          </p:txBody>
        </p:sp>
        <p:sp>
          <p:nvSpPr>
            <p:cNvPr id="1022" name="Google Shape;1022;p42"/>
            <p:cNvSpPr/>
            <p:nvPr/>
          </p:nvSpPr>
          <p:spPr>
            <a:xfrm>
              <a:off x="749964" y="2253390"/>
              <a:ext cx="181456" cy="282871"/>
            </a:xfrm>
            <a:custGeom>
              <a:avLst/>
              <a:gdLst/>
              <a:ahLst/>
              <a:cxnLst/>
              <a:rect l="l" t="t" r="r" b="b"/>
              <a:pathLst>
                <a:path w="5358" h="8883" extrusionOk="0">
                  <a:moveTo>
                    <a:pt x="4501" y="1"/>
                  </a:moveTo>
                  <a:cubicBezTo>
                    <a:pt x="4219" y="54"/>
                    <a:pt x="3938" y="71"/>
                    <a:pt x="3656" y="71"/>
                  </a:cubicBezTo>
                  <a:cubicBezTo>
                    <a:pt x="3307" y="71"/>
                    <a:pt x="2957" y="44"/>
                    <a:pt x="2608" y="24"/>
                  </a:cubicBezTo>
                  <a:cubicBezTo>
                    <a:pt x="2282" y="11"/>
                    <a:pt x="1956" y="4"/>
                    <a:pt x="1630" y="4"/>
                  </a:cubicBezTo>
                  <a:cubicBezTo>
                    <a:pt x="1087" y="4"/>
                    <a:pt x="543" y="23"/>
                    <a:pt x="0" y="60"/>
                  </a:cubicBezTo>
                  <a:lnTo>
                    <a:pt x="881" y="8883"/>
                  </a:lnTo>
                  <a:cubicBezTo>
                    <a:pt x="969" y="8848"/>
                    <a:pt x="1070" y="8837"/>
                    <a:pt x="1176" y="8837"/>
                  </a:cubicBezTo>
                  <a:cubicBezTo>
                    <a:pt x="1370" y="8837"/>
                    <a:pt x="1579" y="8874"/>
                    <a:pt x="1752" y="8874"/>
                  </a:cubicBezTo>
                  <a:cubicBezTo>
                    <a:pt x="1780" y="8874"/>
                    <a:pt x="1808" y="8873"/>
                    <a:pt x="1834" y="8871"/>
                  </a:cubicBezTo>
                  <a:cubicBezTo>
                    <a:pt x="1953" y="8871"/>
                    <a:pt x="2072" y="8871"/>
                    <a:pt x="2179" y="8823"/>
                  </a:cubicBezTo>
                  <a:cubicBezTo>
                    <a:pt x="2250" y="8799"/>
                    <a:pt x="2322" y="8752"/>
                    <a:pt x="2405" y="8740"/>
                  </a:cubicBezTo>
                  <a:cubicBezTo>
                    <a:pt x="2425" y="8734"/>
                    <a:pt x="2447" y="8732"/>
                    <a:pt x="2469" y="8732"/>
                  </a:cubicBezTo>
                  <a:cubicBezTo>
                    <a:pt x="2540" y="8732"/>
                    <a:pt x="2621" y="8755"/>
                    <a:pt x="2703" y="8764"/>
                  </a:cubicBezTo>
                  <a:cubicBezTo>
                    <a:pt x="2780" y="8778"/>
                    <a:pt x="2857" y="8783"/>
                    <a:pt x="2935" y="8783"/>
                  </a:cubicBezTo>
                  <a:cubicBezTo>
                    <a:pt x="3123" y="8783"/>
                    <a:pt x="3312" y="8750"/>
                    <a:pt x="3489" y="8716"/>
                  </a:cubicBezTo>
                  <a:cubicBezTo>
                    <a:pt x="4096" y="8633"/>
                    <a:pt x="4739" y="8585"/>
                    <a:pt x="5358" y="8573"/>
                  </a:cubicBezTo>
                  <a:lnTo>
                    <a:pt x="4501" y="1"/>
                  </a:lnTo>
                  <a:close/>
                </a:path>
              </a:pathLst>
            </a:custGeom>
            <a:solidFill>
              <a:srgbClr val="FF866A">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0BFBF"/>
                </a:solidFill>
              </a:endParaRPr>
            </a:p>
          </p:txBody>
        </p:sp>
      </p:grpSp>
    </p:spTree>
    <p:extLst>
      <p:ext uri="{BB962C8B-B14F-4D97-AF65-F5344CB8AC3E}">
        <p14:creationId xmlns:p14="http://schemas.microsoft.com/office/powerpoint/2010/main" val="2813297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35"/>
          <p:cNvSpPr txBox="1">
            <a:spLocks noGrp="1"/>
          </p:cNvSpPr>
          <p:nvPr>
            <p:ph type="title"/>
          </p:nvPr>
        </p:nvSpPr>
        <p:spPr>
          <a:xfrm>
            <a:off x="538612" y="886925"/>
            <a:ext cx="3802159" cy="3401981"/>
          </a:xfrm>
          <a:prstGeom prst="rect">
            <a:avLst/>
          </a:prstGeom>
        </p:spPr>
        <p:txBody>
          <a:bodyPr spcFirstLastPara="1" wrap="square" lIns="91425" tIns="91425" rIns="91425" bIns="91425" anchor="ctr" anchorCtr="0">
            <a:noAutofit/>
          </a:bodyPr>
          <a:lstStyle/>
          <a:p>
            <a:pPr lvl="0" algn="l"/>
            <a:r>
              <a:rPr lang="fr-FR" sz="1600" b="0" dirty="0"/>
              <a:t>Le Maroc lutte vigoureusement contre l'analphabétisme, visant à réduire son taux à moins de 5% d'ici 2024. </a:t>
            </a:r>
            <a:br>
              <a:rPr lang="fr-FR" sz="1600" b="0" dirty="0"/>
            </a:br>
            <a:br>
              <a:rPr lang="fr-FR" sz="1600" b="0" dirty="0"/>
            </a:br>
            <a:r>
              <a:rPr lang="fr-FR" sz="1600" b="0" dirty="0"/>
              <a:t>Cette ambition nécessite une coordination efficace pour surmonter les défis sociaux et économiques. </a:t>
            </a:r>
            <a:br>
              <a:rPr lang="fr-FR" sz="1600" b="0" dirty="0"/>
            </a:br>
            <a:br>
              <a:rPr lang="fr-FR" sz="1600" b="0" dirty="0"/>
            </a:br>
            <a:r>
              <a:rPr lang="fr-FR" sz="1600" b="0" dirty="0"/>
              <a:t>En mobilisant tous les acteurs, le pays travaille à garantir l'accès à l'éducation pour tous, crucial pour son développement.</a:t>
            </a:r>
            <a:br>
              <a:rPr lang="fr-FR" sz="1600" b="0" dirty="0"/>
            </a:br>
            <a:br>
              <a:rPr lang="fr-FR" sz="1600" b="0" dirty="0"/>
            </a:br>
            <a:endParaRPr sz="1600" b="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50372" y="1559950"/>
            <a:ext cx="3597882" cy="2055932"/>
          </a:xfrm>
          <a:prstGeom prst="rect">
            <a:avLst/>
          </a:prstGeom>
          <a:noFill/>
          <a:effectLst>
            <a:reflection blurRad="6350" stA="52000" endA="300" endPos="35000" dir="5400000" sy="-100000" algn="bl" rotWithShape="0"/>
            <a:softEdge rad="63500"/>
          </a:effectLst>
          <a:extLst>
            <a:ext uri="{909E8E84-426E-40DD-AFC4-6F175D3DCCD1}">
              <a14:hiddenFill xmlns:a14="http://schemas.microsoft.com/office/drawing/2010/main">
                <a:solidFill>
                  <a:srgbClr val="FFFFFF"/>
                </a:solidFill>
              </a14:hiddenFill>
            </a:ext>
          </a:extLst>
        </p:spPr>
      </p:pic>
      <p:sp>
        <p:nvSpPr>
          <p:cNvPr id="16" name="Google Shape;894;p35"/>
          <p:cNvSpPr/>
          <p:nvPr/>
        </p:nvSpPr>
        <p:spPr>
          <a:xfrm rot="404097">
            <a:off x="7126798" y="1446499"/>
            <a:ext cx="1485703" cy="376706"/>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73953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42" name="Google Shape;942;p37"/>
          <p:cNvSpPr txBox="1">
            <a:spLocks noGrp="1"/>
          </p:cNvSpPr>
          <p:nvPr>
            <p:ph type="title" idx="2"/>
          </p:nvPr>
        </p:nvSpPr>
        <p:spPr>
          <a:xfrm>
            <a:off x="2820330" y="674198"/>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01</a:t>
            </a:r>
            <a:endParaRPr dirty="0">
              <a:solidFill>
                <a:schemeClr val="lt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48014" y="600625"/>
            <a:ext cx="2176416" cy="19638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3765" y="433349"/>
            <a:ext cx="3324689" cy="2057603"/>
          </a:xfrm>
          <a:prstGeom prst="rect">
            <a:avLst/>
          </a:prstGeom>
        </p:spPr>
      </p:pic>
      <p:pic>
        <p:nvPicPr>
          <p:cNvPr id="6" name="Picture 5"/>
          <p:cNvPicPr>
            <a:picLocks noChangeAspect="1"/>
          </p:cNvPicPr>
          <p:nvPr/>
        </p:nvPicPr>
        <p:blipFill>
          <a:blip r:embed="rId5"/>
          <a:stretch>
            <a:fillRect/>
          </a:stretch>
        </p:blipFill>
        <p:spPr>
          <a:xfrm>
            <a:off x="5053765" y="2564524"/>
            <a:ext cx="3410426" cy="2179431"/>
          </a:xfrm>
          <a:prstGeom prst="rect">
            <a:avLst/>
          </a:prstGeom>
        </p:spPr>
      </p:pic>
      <p:sp>
        <p:nvSpPr>
          <p:cNvPr id="7" name="Rectangle 6"/>
          <p:cNvSpPr/>
          <p:nvPr/>
        </p:nvSpPr>
        <p:spPr>
          <a:xfrm>
            <a:off x="668284" y="3238740"/>
            <a:ext cx="3620813" cy="830997"/>
          </a:xfrm>
          <a:prstGeom prst="rect">
            <a:avLst/>
          </a:prstGeom>
        </p:spPr>
        <p:txBody>
          <a:bodyPr wrap="square">
            <a:spAutoFit/>
          </a:bodyPr>
          <a:lstStyle/>
          <a:p>
            <a:r>
              <a:rPr lang="fr-FR" sz="1600" dirty="0">
                <a:solidFill>
                  <a:schemeClr val="accent5">
                    <a:lumMod val="50000"/>
                  </a:schemeClr>
                </a:solidFill>
                <a:latin typeface="Delius" panose="020B0604020202020204" charset="0"/>
              </a:rPr>
              <a:t> L’analphabétisme touche 70% des personnes âgées, alors que 2,5% ont pu atteindre le niveau supérieur</a:t>
            </a:r>
          </a:p>
        </p:txBody>
      </p:sp>
    </p:spTree>
    <p:extLst>
      <p:ext uri="{BB962C8B-B14F-4D97-AF65-F5344CB8AC3E}">
        <p14:creationId xmlns:p14="http://schemas.microsoft.com/office/powerpoint/2010/main" val="13047918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69" y="593014"/>
            <a:ext cx="2438400" cy="1876425"/>
          </a:xfrm>
          <a:prstGeom prst="rect">
            <a:avLst/>
          </a:prstGeom>
          <a:effectLst>
            <a:outerShdw blurRad="63500" sx="102000" sy="102000" algn="ctr" rotWithShape="0">
              <a:prstClr val="black">
                <a:alpha val="40000"/>
              </a:prstClr>
            </a:outerShdw>
          </a:effectLst>
        </p:spPr>
      </p:pic>
      <p:sp>
        <p:nvSpPr>
          <p:cNvPr id="7" name="Rectangle 6"/>
          <p:cNvSpPr/>
          <p:nvPr/>
        </p:nvSpPr>
        <p:spPr>
          <a:xfrm>
            <a:off x="762000" y="2809400"/>
            <a:ext cx="3484180" cy="1754326"/>
          </a:xfrm>
          <a:prstGeom prst="rect">
            <a:avLst/>
          </a:prstGeom>
        </p:spPr>
        <p:txBody>
          <a:bodyPr wrap="square">
            <a:spAutoFit/>
          </a:bodyPr>
          <a:lstStyle/>
          <a:p>
            <a:r>
              <a:rPr lang="fr-FR" sz="1800" dirty="0">
                <a:solidFill>
                  <a:schemeClr val="accent5">
                    <a:lumMod val="50000"/>
                  </a:schemeClr>
                </a:solidFill>
                <a:latin typeface="Delius" panose="020B0604020202020204" charset="0"/>
              </a:rPr>
              <a:t>Environ 763 millions d’adultes dans le monde, incluant le </a:t>
            </a:r>
            <a:r>
              <a:rPr lang="fr-FR" sz="1800" b="1" dirty="0">
                <a:solidFill>
                  <a:schemeClr val="accent5">
                    <a:lumMod val="50000"/>
                  </a:schemeClr>
                </a:solidFill>
                <a:effectLst>
                  <a:outerShdw blurRad="38100" dist="38100" dir="2700000" algn="tl">
                    <a:srgbClr val="000000">
                      <a:alpha val="43137"/>
                    </a:srgbClr>
                  </a:outerShdw>
                </a:effectLst>
                <a:latin typeface="Delius" panose="020B0604020202020204" charset="0"/>
              </a:rPr>
              <a:t>Maroc</a:t>
            </a:r>
            <a:r>
              <a:rPr lang="fr-FR" sz="1800" dirty="0">
                <a:solidFill>
                  <a:schemeClr val="accent5">
                    <a:lumMod val="50000"/>
                  </a:schemeClr>
                </a:solidFill>
                <a:latin typeface="Delius" panose="020B0604020202020204" charset="0"/>
              </a:rPr>
              <a:t>, manquent encore de compétences fondamentales en lecture, écriture et calcul, avec les deux tiers étant des femmes.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8536" y="1153675"/>
            <a:ext cx="3256565" cy="24067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5"/>
          <a:stretch>
            <a:fillRect/>
          </a:stretch>
        </p:blipFill>
        <p:spPr>
          <a:xfrm>
            <a:off x="5996945" y="876283"/>
            <a:ext cx="1499746" cy="554784"/>
          </a:xfrm>
          <a:prstGeom prst="rect">
            <a:avLst/>
          </a:prstGeom>
        </p:spPr>
      </p:pic>
    </p:spTree>
    <p:extLst>
      <p:ext uri="{BB962C8B-B14F-4D97-AF65-F5344CB8AC3E}">
        <p14:creationId xmlns:p14="http://schemas.microsoft.com/office/powerpoint/2010/main" val="4031535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76259" y="1028043"/>
            <a:ext cx="3526971" cy="1010770"/>
          </a:xfrm>
        </p:spPr>
        <p:txBody>
          <a:bodyPr/>
          <a:lstStyle/>
          <a:p>
            <a:pPr algn="ctr"/>
            <a:r>
              <a:rPr lang="fr-FR" dirty="0"/>
              <a:t>Littérature tertiaire</a:t>
            </a:r>
          </a:p>
        </p:txBody>
      </p:sp>
      <p:sp>
        <p:nvSpPr>
          <p:cNvPr id="3" name="Sous-titre 2"/>
          <p:cNvSpPr>
            <a:spLocks noGrp="1"/>
          </p:cNvSpPr>
          <p:nvPr>
            <p:ph type="subTitle" idx="1"/>
          </p:nvPr>
        </p:nvSpPr>
        <p:spPr>
          <a:xfrm>
            <a:off x="4489499" y="2224154"/>
            <a:ext cx="4111362" cy="2347846"/>
          </a:xfrm>
        </p:spPr>
        <p:txBody>
          <a:bodyPr/>
          <a:lstStyle/>
          <a:p>
            <a:r>
              <a:rPr lang="fr-FR" dirty="0">
                <a:solidFill>
                  <a:schemeClr val="bg2"/>
                </a:solidFill>
              </a:rPr>
              <a:t>Ce genre de littérature a l’avantage de présenter un large portrait d’un sujet présentée de manière à être accessible à divers publics </a:t>
            </a:r>
            <a:r>
              <a:rPr lang="fr-FR" dirty="0">
                <a:solidFill>
                  <a:srgbClr val="FF0000"/>
                </a:solidFill>
              </a:rPr>
              <a:t>(incluant, souvent, les non-initiés)</a:t>
            </a:r>
            <a:endParaRPr lang="fr-FR" dirty="0">
              <a:solidFill>
                <a:srgbClr val="FF0000"/>
              </a:solidFill>
              <a:latin typeface="Delius" panose="020B0604020202020204" charset="0"/>
            </a:endParaRPr>
          </a:p>
        </p:txBody>
      </p:sp>
      <p:grpSp>
        <p:nvGrpSpPr>
          <p:cNvPr id="5" name="Google Shape;939;p37"/>
          <p:cNvGrpSpPr/>
          <p:nvPr/>
        </p:nvGrpSpPr>
        <p:grpSpPr>
          <a:xfrm>
            <a:off x="4848503" y="460005"/>
            <a:ext cx="751675" cy="744325"/>
            <a:chOff x="5395463" y="832475"/>
            <a:chExt cx="751675" cy="744325"/>
          </a:xfrm>
        </p:grpSpPr>
        <p:sp>
          <p:nvSpPr>
            <p:cNvPr id="6"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42;p37"/>
          <p:cNvSpPr txBox="1">
            <a:spLocks/>
          </p:cNvSpPr>
          <p:nvPr/>
        </p:nvSpPr>
        <p:spPr>
          <a:xfrm>
            <a:off x="4850315" y="580155"/>
            <a:ext cx="704100" cy="46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1pPr>
            <a:lvl2pPr marR="0" lvl="1"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2pPr>
            <a:lvl3pPr marR="0" lvl="2"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3pPr>
            <a:lvl4pPr marR="0" lvl="3"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4pPr>
            <a:lvl5pPr marR="0" lvl="4"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5pPr>
            <a:lvl6pPr marR="0" lvl="5"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6pPr>
            <a:lvl7pPr marR="0" lvl="6"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7pPr>
            <a:lvl8pPr marR="0" lvl="7"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8pPr>
            <a:lvl9pPr marR="0" lvl="8"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9pPr>
          </a:lstStyle>
          <a:p>
            <a:r>
              <a:rPr lang="en" dirty="0">
                <a:solidFill>
                  <a:schemeClr val="lt1"/>
                </a:solidFill>
              </a:rPr>
              <a:t>02</a:t>
            </a:r>
          </a:p>
        </p:txBody>
      </p:sp>
      <p:pic>
        <p:nvPicPr>
          <p:cNvPr id="4" name="Image 3"/>
          <p:cNvPicPr>
            <a:picLocks noChangeAspect="1"/>
          </p:cNvPicPr>
          <p:nvPr/>
        </p:nvPicPr>
        <p:blipFill>
          <a:blip r:embed="rId2"/>
          <a:stretch>
            <a:fillRect/>
          </a:stretch>
        </p:blipFill>
        <p:spPr>
          <a:xfrm rot="291111">
            <a:off x="736124" y="1121892"/>
            <a:ext cx="3580431" cy="3201326"/>
          </a:xfrm>
          <a:prstGeom prst="rect">
            <a:avLst/>
          </a:prstGeom>
        </p:spPr>
      </p:pic>
      <p:sp>
        <p:nvSpPr>
          <p:cNvPr id="9" name="Google Shape;945;p37"/>
          <p:cNvSpPr/>
          <p:nvPr/>
        </p:nvSpPr>
        <p:spPr>
          <a:xfrm>
            <a:off x="2048423" y="832168"/>
            <a:ext cx="368544" cy="762853"/>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8291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23" name="Google Shape;1023;p42"/>
          <p:cNvSpPr txBox="1">
            <a:spLocks noGrp="1"/>
          </p:cNvSpPr>
          <p:nvPr>
            <p:ph type="title"/>
          </p:nvPr>
        </p:nvSpPr>
        <p:spPr>
          <a:xfrm rot="-281821">
            <a:off x="768457" y="782374"/>
            <a:ext cx="2377476" cy="1874833"/>
          </a:xfrm>
          <a:prstGeom prst="rect">
            <a:avLst/>
          </a:prstGeom>
        </p:spPr>
        <p:txBody>
          <a:bodyPr spcFirstLastPara="1" wrap="square" lIns="91425" tIns="91425" rIns="91425" bIns="91425" anchor="ctr" anchorCtr="0">
            <a:noAutofit/>
          </a:bodyPr>
          <a:lstStyle/>
          <a:p>
            <a:r>
              <a:rPr lang="fr-FR" sz="4400" dirty="0">
                <a:solidFill>
                  <a:schemeClr val="accent2">
                    <a:lumMod val="20000"/>
                    <a:lumOff val="80000"/>
                  </a:schemeClr>
                </a:solidFill>
              </a:rPr>
              <a:t>Les sous objectifs</a:t>
            </a:r>
            <a:endParaRPr sz="4400" dirty="0">
              <a:solidFill>
                <a:schemeClr val="accent2">
                  <a:lumMod val="20000"/>
                  <a:lumOff val="80000"/>
                </a:schemeClr>
              </a:solidFill>
            </a:endParaRPr>
          </a:p>
        </p:txBody>
      </p:sp>
      <p:pic>
        <p:nvPicPr>
          <p:cNvPr id="2" name="Image 1"/>
          <p:cNvPicPr>
            <a:picLocks noChangeAspect="1"/>
          </p:cNvPicPr>
          <p:nvPr/>
        </p:nvPicPr>
        <p:blipFill>
          <a:blip r:embed="rId3"/>
          <a:stretch>
            <a:fillRect/>
          </a:stretch>
        </p:blipFill>
        <p:spPr>
          <a:xfrm>
            <a:off x="0" y="-1"/>
            <a:ext cx="9144000" cy="5143501"/>
          </a:xfrm>
          <a:prstGeom prst="rect">
            <a:avLst/>
          </a:prstGeom>
        </p:spPr>
      </p:pic>
      <p:grpSp>
        <p:nvGrpSpPr>
          <p:cNvPr id="1018" name="Google Shape;1018;p42"/>
          <p:cNvGrpSpPr/>
          <p:nvPr/>
        </p:nvGrpSpPr>
        <p:grpSpPr>
          <a:xfrm>
            <a:off x="587011" y="51084"/>
            <a:ext cx="2783514" cy="3007650"/>
            <a:chOff x="705725" y="2072700"/>
            <a:chExt cx="1190350" cy="1286200"/>
          </a:xfrm>
        </p:grpSpPr>
        <p:sp>
          <p:nvSpPr>
            <p:cNvPr id="1019" name="Google Shape;1019;p42"/>
            <p:cNvSpPr/>
            <p:nvPr/>
          </p:nvSpPr>
          <p:spPr>
            <a:xfrm>
              <a:off x="724175" y="2187000"/>
              <a:ext cx="1171900" cy="1171900"/>
            </a:xfrm>
            <a:custGeom>
              <a:avLst/>
              <a:gdLst/>
              <a:ahLst/>
              <a:cxnLst/>
              <a:rect l="l" t="t" r="r" b="b"/>
              <a:pathLst>
                <a:path w="46876" h="46876" extrusionOk="0">
                  <a:moveTo>
                    <a:pt x="43459" y="1"/>
                  </a:moveTo>
                  <a:lnTo>
                    <a:pt x="1" y="3418"/>
                  </a:lnTo>
                  <a:lnTo>
                    <a:pt x="3418" y="46876"/>
                  </a:lnTo>
                  <a:lnTo>
                    <a:pt x="46876" y="43458"/>
                  </a:lnTo>
                  <a:lnTo>
                    <a:pt x="43459" y="1"/>
                  </a:lnTo>
                  <a:close/>
                </a:path>
              </a:pathLst>
            </a:custGeom>
            <a:solidFill>
              <a:srgbClr val="2F1932">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0BFBF"/>
                </a:solidFill>
              </a:endParaRPr>
            </a:p>
          </p:txBody>
        </p:sp>
        <p:sp>
          <p:nvSpPr>
            <p:cNvPr id="1020" name="Google Shape;1020;p42"/>
            <p:cNvSpPr/>
            <p:nvPr/>
          </p:nvSpPr>
          <p:spPr>
            <a:xfrm>
              <a:off x="705725" y="2168551"/>
              <a:ext cx="1190350" cy="1171900"/>
            </a:xfrm>
            <a:custGeom>
              <a:avLst/>
              <a:gdLst/>
              <a:ahLst/>
              <a:cxnLst/>
              <a:rect l="l" t="t" r="r" b="b"/>
              <a:pathLst>
                <a:path w="46876" h="46876" extrusionOk="0">
                  <a:moveTo>
                    <a:pt x="43459" y="1"/>
                  </a:moveTo>
                  <a:lnTo>
                    <a:pt x="1" y="3418"/>
                  </a:lnTo>
                  <a:lnTo>
                    <a:pt x="3418" y="46875"/>
                  </a:lnTo>
                  <a:lnTo>
                    <a:pt x="46876" y="43458"/>
                  </a:lnTo>
                  <a:lnTo>
                    <a:pt x="43459" y="1"/>
                  </a:lnTo>
                  <a:close/>
                </a:path>
              </a:pathLst>
            </a:custGeom>
            <a:solidFill>
              <a:schemeClr val="accent5"/>
            </a:solidFill>
            <a:ln>
              <a:noFill/>
            </a:ln>
          </p:spPr>
          <p:txBody>
            <a:bodyPr spcFirstLastPara="1" wrap="square" lIns="91425" tIns="91425" rIns="91425" bIns="91425" anchor="ctr" anchorCtr="0">
              <a:noAutofit/>
            </a:bodyPr>
            <a:lstStyle/>
            <a:p>
              <a:pPr lvl="0" algn="ctr"/>
              <a:r>
                <a:rPr lang="fr-FR" sz="3200" dirty="0">
                  <a:solidFill>
                    <a:schemeClr val="bg1"/>
                  </a:solidFill>
                  <a:latin typeface="Delius" panose="020B0604020202020204" charset="0"/>
                </a:rPr>
                <a:t>Les dépenses </a:t>
              </a:r>
              <a:r>
                <a:rPr lang="fr-FR" sz="3600" b="1" u="sng" dirty="0">
                  <a:solidFill>
                    <a:schemeClr val="bg1"/>
                  </a:solidFill>
                  <a:latin typeface="Delius" panose="020B0604020202020204" charset="0"/>
                </a:rPr>
                <a:t>publiques en éducation</a:t>
              </a:r>
              <a:endParaRPr lang="fr-FR" sz="200" b="1" u="sng" dirty="0">
                <a:solidFill>
                  <a:schemeClr val="bg1"/>
                </a:solidFill>
                <a:latin typeface="Delius" panose="020B0604020202020204" charset="0"/>
                <a:ea typeface="Delius"/>
                <a:cs typeface="Delius"/>
                <a:sym typeface="Delius"/>
              </a:endParaRPr>
            </a:p>
          </p:txBody>
        </p:sp>
        <p:sp>
          <p:nvSpPr>
            <p:cNvPr id="1021" name="Google Shape;1021;p42"/>
            <p:cNvSpPr/>
            <p:nvPr/>
          </p:nvSpPr>
          <p:spPr>
            <a:xfrm>
              <a:off x="1615675" y="2072700"/>
              <a:ext cx="133950" cy="222075"/>
            </a:xfrm>
            <a:custGeom>
              <a:avLst/>
              <a:gdLst/>
              <a:ahLst/>
              <a:cxnLst/>
              <a:rect l="l" t="t" r="r" b="b"/>
              <a:pathLst>
                <a:path w="5358" h="8883" extrusionOk="0">
                  <a:moveTo>
                    <a:pt x="857" y="1"/>
                  </a:moveTo>
                  <a:lnTo>
                    <a:pt x="0" y="8573"/>
                  </a:lnTo>
                  <a:cubicBezTo>
                    <a:pt x="619" y="8585"/>
                    <a:pt x="1262" y="8633"/>
                    <a:pt x="1869" y="8716"/>
                  </a:cubicBezTo>
                  <a:cubicBezTo>
                    <a:pt x="2046" y="8750"/>
                    <a:pt x="2235" y="8783"/>
                    <a:pt x="2423" y="8783"/>
                  </a:cubicBezTo>
                  <a:cubicBezTo>
                    <a:pt x="2501" y="8783"/>
                    <a:pt x="2579" y="8778"/>
                    <a:pt x="2655" y="8764"/>
                  </a:cubicBezTo>
                  <a:cubicBezTo>
                    <a:pt x="2737" y="8755"/>
                    <a:pt x="2818" y="8732"/>
                    <a:pt x="2889" y="8732"/>
                  </a:cubicBezTo>
                  <a:cubicBezTo>
                    <a:pt x="2911" y="8732"/>
                    <a:pt x="2933" y="8734"/>
                    <a:pt x="2953" y="8740"/>
                  </a:cubicBezTo>
                  <a:cubicBezTo>
                    <a:pt x="3036" y="8752"/>
                    <a:pt x="3108" y="8799"/>
                    <a:pt x="3179" y="8823"/>
                  </a:cubicBezTo>
                  <a:cubicBezTo>
                    <a:pt x="3286" y="8871"/>
                    <a:pt x="3405" y="8871"/>
                    <a:pt x="3524" y="8871"/>
                  </a:cubicBezTo>
                  <a:cubicBezTo>
                    <a:pt x="3549" y="8873"/>
                    <a:pt x="3576" y="8874"/>
                    <a:pt x="3603" y="8874"/>
                  </a:cubicBezTo>
                  <a:cubicBezTo>
                    <a:pt x="3772" y="8874"/>
                    <a:pt x="3983" y="8837"/>
                    <a:pt x="4179" y="8837"/>
                  </a:cubicBezTo>
                  <a:cubicBezTo>
                    <a:pt x="4286" y="8837"/>
                    <a:pt x="4389" y="8848"/>
                    <a:pt x="4477" y="8883"/>
                  </a:cubicBezTo>
                  <a:lnTo>
                    <a:pt x="5358" y="60"/>
                  </a:lnTo>
                  <a:cubicBezTo>
                    <a:pt x="4815" y="23"/>
                    <a:pt x="4267" y="4"/>
                    <a:pt x="3723" y="4"/>
                  </a:cubicBezTo>
                  <a:cubicBezTo>
                    <a:pt x="3397" y="4"/>
                    <a:pt x="3072" y="11"/>
                    <a:pt x="2750" y="25"/>
                  </a:cubicBezTo>
                  <a:cubicBezTo>
                    <a:pt x="2394" y="44"/>
                    <a:pt x="2038" y="71"/>
                    <a:pt x="1688" y="71"/>
                  </a:cubicBezTo>
                  <a:cubicBezTo>
                    <a:pt x="1406" y="71"/>
                    <a:pt x="1128" y="54"/>
                    <a:pt x="857" y="1"/>
                  </a:cubicBezTo>
                  <a:close/>
                </a:path>
              </a:pathLst>
            </a:custGeom>
            <a:solidFill>
              <a:srgbClr val="FF866A">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0BFBF"/>
                </a:solidFill>
              </a:endParaRPr>
            </a:p>
          </p:txBody>
        </p:sp>
        <p:sp>
          <p:nvSpPr>
            <p:cNvPr id="1022" name="Google Shape;1022;p42"/>
            <p:cNvSpPr/>
            <p:nvPr/>
          </p:nvSpPr>
          <p:spPr>
            <a:xfrm>
              <a:off x="771225" y="2139675"/>
              <a:ext cx="133950" cy="222075"/>
            </a:xfrm>
            <a:custGeom>
              <a:avLst/>
              <a:gdLst/>
              <a:ahLst/>
              <a:cxnLst/>
              <a:rect l="l" t="t" r="r" b="b"/>
              <a:pathLst>
                <a:path w="5358" h="8883" extrusionOk="0">
                  <a:moveTo>
                    <a:pt x="4501" y="1"/>
                  </a:moveTo>
                  <a:cubicBezTo>
                    <a:pt x="4219" y="54"/>
                    <a:pt x="3938" y="71"/>
                    <a:pt x="3656" y="71"/>
                  </a:cubicBezTo>
                  <a:cubicBezTo>
                    <a:pt x="3307" y="71"/>
                    <a:pt x="2957" y="44"/>
                    <a:pt x="2608" y="24"/>
                  </a:cubicBezTo>
                  <a:cubicBezTo>
                    <a:pt x="2282" y="11"/>
                    <a:pt x="1956" y="4"/>
                    <a:pt x="1630" y="4"/>
                  </a:cubicBezTo>
                  <a:cubicBezTo>
                    <a:pt x="1087" y="4"/>
                    <a:pt x="543" y="23"/>
                    <a:pt x="0" y="60"/>
                  </a:cubicBezTo>
                  <a:lnTo>
                    <a:pt x="881" y="8883"/>
                  </a:lnTo>
                  <a:cubicBezTo>
                    <a:pt x="969" y="8848"/>
                    <a:pt x="1070" y="8837"/>
                    <a:pt x="1176" y="8837"/>
                  </a:cubicBezTo>
                  <a:cubicBezTo>
                    <a:pt x="1370" y="8837"/>
                    <a:pt x="1579" y="8874"/>
                    <a:pt x="1752" y="8874"/>
                  </a:cubicBezTo>
                  <a:cubicBezTo>
                    <a:pt x="1780" y="8874"/>
                    <a:pt x="1808" y="8873"/>
                    <a:pt x="1834" y="8871"/>
                  </a:cubicBezTo>
                  <a:cubicBezTo>
                    <a:pt x="1953" y="8871"/>
                    <a:pt x="2072" y="8871"/>
                    <a:pt x="2179" y="8823"/>
                  </a:cubicBezTo>
                  <a:cubicBezTo>
                    <a:pt x="2250" y="8799"/>
                    <a:pt x="2322" y="8752"/>
                    <a:pt x="2405" y="8740"/>
                  </a:cubicBezTo>
                  <a:cubicBezTo>
                    <a:pt x="2425" y="8734"/>
                    <a:pt x="2447" y="8732"/>
                    <a:pt x="2469" y="8732"/>
                  </a:cubicBezTo>
                  <a:cubicBezTo>
                    <a:pt x="2540" y="8732"/>
                    <a:pt x="2621" y="8755"/>
                    <a:pt x="2703" y="8764"/>
                  </a:cubicBezTo>
                  <a:cubicBezTo>
                    <a:pt x="2780" y="8778"/>
                    <a:pt x="2857" y="8783"/>
                    <a:pt x="2935" y="8783"/>
                  </a:cubicBezTo>
                  <a:cubicBezTo>
                    <a:pt x="3123" y="8783"/>
                    <a:pt x="3312" y="8750"/>
                    <a:pt x="3489" y="8716"/>
                  </a:cubicBezTo>
                  <a:cubicBezTo>
                    <a:pt x="4096" y="8633"/>
                    <a:pt x="4739" y="8585"/>
                    <a:pt x="5358" y="8573"/>
                  </a:cubicBezTo>
                  <a:lnTo>
                    <a:pt x="4501" y="1"/>
                  </a:lnTo>
                  <a:close/>
                </a:path>
              </a:pathLst>
            </a:custGeom>
            <a:solidFill>
              <a:srgbClr val="FF866A">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0BFBF"/>
                </a:solidFill>
              </a:endParaRPr>
            </a:p>
          </p:txBody>
        </p:sp>
      </p:grpSp>
    </p:spTree>
    <p:extLst>
      <p:ext uri="{BB962C8B-B14F-4D97-AF65-F5344CB8AC3E}">
        <p14:creationId xmlns:p14="http://schemas.microsoft.com/office/powerpoint/2010/main" val="326029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0" name="Google Shape;890;p35"/>
          <p:cNvSpPr txBox="1">
            <a:spLocks noGrp="1"/>
          </p:cNvSpPr>
          <p:nvPr>
            <p:ph type="title"/>
          </p:nvPr>
        </p:nvSpPr>
        <p:spPr>
          <a:xfrm>
            <a:off x="538612" y="1013476"/>
            <a:ext cx="3802159" cy="3401981"/>
          </a:xfrm>
          <a:prstGeom prst="rect">
            <a:avLst/>
          </a:prstGeom>
        </p:spPr>
        <p:txBody>
          <a:bodyPr spcFirstLastPara="1" wrap="square" lIns="91425" tIns="91425" rIns="91425" bIns="91425" anchor="ctr" anchorCtr="0">
            <a:noAutofit/>
          </a:bodyPr>
          <a:lstStyle/>
          <a:p>
            <a:pPr lvl="0" algn="l"/>
            <a:br>
              <a:rPr lang="fr-FR" sz="1600" b="0" dirty="0"/>
            </a:br>
            <a:br>
              <a:rPr lang="fr-FR" sz="1600" b="0" dirty="0"/>
            </a:br>
            <a:endParaRPr sz="1600" b="0" dirty="0"/>
          </a:p>
        </p:txBody>
      </p:sp>
      <p:pic>
        <p:nvPicPr>
          <p:cNvPr id="2052" name="Picture 4" descr="5.8 Percentage circle diagrams Infographics vector, circle diagram business  illustration, Designing the 5.8 Segment in the Pie Chart. 25777954 Vector  Art at Vecteezy">
            <a:extLst>
              <a:ext uri="{FF2B5EF4-FFF2-40B4-BE49-F238E27FC236}">
                <a16:creationId xmlns:a16="http://schemas.microsoft.com/office/drawing/2014/main" id="{C975CF7A-68CE-4638-B6CB-07E021ECD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7553" y="1416089"/>
            <a:ext cx="2889151" cy="231132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7BD53916-9267-4C1E-82EF-7D42A0D8C376}"/>
              </a:ext>
            </a:extLst>
          </p:cNvPr>
          <p:cNvSpPr txBox="1"/>
          <p:nvPr/>
        </p:nvSpPr>
        <p:spPr>
          <a:xfrm>
            <a:off x="721113" y="1917613"/>
            <a:ext cx="3447922" cy="2308324"/>
          </a:xfrm>
          <a:prstGeom prst="rect">
            <a:avLst/>
          </a:prstGeom>
          <a:noFill/>
        </p:spPr>
        <p:txBody>
          <a:bodyPr wrap="square" rtlCol="0">
            <a:spAutoFit/>
          </a:bodyPr>
          <a:lstStyle/>
          <a:p>
            <a:pPr marL="285750" indent="-285750">
              <a:buFont typeface="Arial" panose="020B0604020202020204" pitchFamily="34" charset="0"/>
              <a:buChar char="•"/>
            </a:pPr>
            <a:r>
              <a:rPr lang="fr-FR" sz="1800" dirty="0">
                <a:effectLst/>
                <a:latin typeface="Delius" panose="020B0604020202020204" charset="0"/>
                <a:ea typeface="Calibri" panose="020F0502020204030204" pitchFamily="34" charset="0"/>
                <a:cs typeface="Times New Roman" panose="02020603050405020304" pitchFamily="18" charset="0"/>
              </a:rPr>
              <a:t>Au Maroc, l'éducation est une priorité nationale, comme en témoigne la part importante du PIB consacrée à ce secteur. En 2022, le Maroc a consacré </a:t>
            </a:r>
            <a:r>
              <a:rPr lang="fr-FR" sz="1800" b="1" dirty="0">
                <a:solidFill>
                  <a:srgbClr val="FF0000"/>
                </a:solidFill>
                <a:effectLst/>
                <a:latin typeface="Delius" panose="020B0604020202020204" charset="0"/>
                <a:ea typeface="Calibri" panose="020F0502020204030204" pitchFamily="34" charset="0"/>
                <a:cs typeface="Times New Roman" panose="02020603050405020304" pitchFamily="18" charset="0"/>
              </a:rPr>
              <a:t>5,8% de son PIB</a:t>
            </a:r>
            <a:r>
              <a:rPr lang="fr-FR" sz="1800" dirty="0">
                <a:solidFill>
                  <a:srgbClr val="FF0000"/>
                </a:solidFill>
                <a:effectLst/>
                <a:latin typeface="Delius" panose="020B0604020202020204" charset="0"/>
                <a:ea typeface="Calibri" panose="020F0502020204030204" pitchFamily="34" charset="0"/>
                <a:cs typeface="Times New Roman" panose="02020603050405020304" pitchFamily="18" charset="0"/>
              </a:rPr>
              <a:t> </a:t>
            </a:r>
            <a:r>
              <a:rPr lang="fr-FR" sz="1800" dirty="0">
                <a:effectLst/>
                <a:latin typeface="Delius" panose="020B0604020202020204" charset="0"/>
                <a:ea typeface="Calibri" panose="020F0502020204030204" pitchFamily="34" charset="0"/>
                <a:cs typeface="Times New Roman" panose="02020603050405020304" pitchFamily="18" charset="0"/>
              </a:rPr>
              <a:t>à l'éducation. </a:t>
            </a:r>
            <a:endParaRPr lang="fr-FR" dirty="0">
              <a:latin typeface="Delius" panose="020B0604020202020204" charset="0"/>
            </a:endParaRPr>
          </a:p>
        </p:txBody>
      </p:sp>
      <p:sp>
        <p:nvSpPr>
          <p:cNvPr id="16" name="Google Shape;894;p35"/>
          <p:cNvSpPr/>
          <p:nvPr/>
        </p:nvSpPr>
        <p:spPr>
          <a:xfrm rot="21074390">
            <a:off x="5792472" y="1227736"/>
            <a:ext cx="1485703" cy="376706"/>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t>       Du PIB</a:t>
            </a:r>
            <a:endParaRPr dirty="0"/>
          </a:p>
        </p:txBody>
      </p:sp>
      <p:pic>
        <p:nvPicPr>
          <p:cNvPr id="2054" name="Picture 6" descr="Direction générale des Études et de la Documentation — Wikipédia">
            <a:extLst>
              <a:ext uri="{FF2B5EF4-FFF2-40B4-BE49-F238E27FC236}">
                <a16:creationId xmlns:a16="http://schemas.microsoft.com/office/drawing/2014/main" id="{0F28116C-F63C-4792-BCED-A62590F73D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016" y="373549"/>
            <a:ext cx="1204284" cy="1544064"/>
          </a:xfrm>
          <a:prstGeom prst="rect">
            <a:avLst/>
          </a:prstGeom>
          <a:noFill/>
          <a:effectLst>
            <a:outerShdw blurRad="469900" dist="50800" dir="5400000" algn="ctr" rotWithShape="0">
              <a:schemeClr val="bg1">
                <a:lumMod val="95000"/>
              </a:schemeClr>
            </a:outerShdw>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15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1000"/>
                                        <p:tgtEl>
                                          <p:spTgt spid="2">
                                            <p:txEl>
                                              <p:pRg st="0" end="0"/>
                                            </p:txEl>
                                          </p:spTgt>
                                        </p:tgtEl>
                                      </p:cBhvr>
                                    </p:animEffect>
                                    <p:anim calcmode="lin" valueType="num">
                                      <p:cBhvr>
                                        <p:cTn id="12"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fade">
                                      <p:cBhvr>
                                        <p:cTn id="18" dur="500"/>
                                        <p:tgtEl>
                                          <p:spTgt spid="20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42" name="Google Shape;942;p37"/>
          <p:cNvSpPr txBox="1">
            <a:spLocks noGrp="1"/>
          </p:cNvSpPr>
          <p:nvPr>
            <p:ph type="title" idx="2"/>
          </p:nvPr>
        </p:nvSpPr>
        <p:spPr>
          <a:xfrm>
            <a:off x="2820330" y="674198"/>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01</a:t>
            </a:r>
            <a:endParaRPr dirty="0">
              <a:solidFill>
                <a:schemeClr val="lt1"/>
              </a:solidFill>
            </a:endParaRPr>
          </a:p>
        </p:txBody>
      </p:sp>
      <p:sp>
        <p:nvSpPr>
          <p:cNvPr id="2" name="ZoneTexte 1">
            <a:extLst>
              <a:ext uri="{FF2B5EF4-FFF2-40B4-BE49-F238E27FC236}">
                <a16:creationId xmlns:a16="http://schemas.microsoft.com/office/drawing/2014/main" id="{F58B76A7-9131-448F-96F1-ECA6EDA17DD9}"/>
              </a:ext>
            </a:extLst>
          </p:cNvPr>
          <p:cNvSpPr txBox="1"/>
          <p:nvPr/>
        </p:nvSpPr>
        <p:spPr>
          <a:xfrm>
            <a:off x="4973444" y="1033346"/>
            <a:ext cx="3575824" cy="2893100"/>
          </a:xfrm>
          <a:prstGeom prst="rect">
            <a:avLst/>
          </a:prstGeom>
          <a:noFill/>
        </p:spPr>
        <p:txBody>
          <a:bodyPr wrap="square" rtlCol="0">
            <a:spAutoFit/>
          </a:bodyPr>
          <a:lstStyle/>
          <a:p>
            <a:r>
              <a:rPr lang="fr-FR" u="sng" dirty="0">
                <a:solidFill>
                  <a:srgbClr val="FF0000"/>
                </a:solidFill>
                <a:latin typeface="Delius" panose="020B0604020202020204" charset="0"/>
              </a:rPr>
              <a:t>Répartition des dépenses</a:t>
            </a:r>
            <a:r>
              <a:rPr lang="fr-FR" dirty="0">
                <a:solidFill>
                  <a:srgbClr val="FF0000"/>
                </a:solidFill>
                <a:latin typeface="Delius" panose="020B0604020202020204" charset="0"/>
              </a:rPr>
              <a:t>		</a:t>
            </a:r>
          </a:p>
          <a:p>
            <a:pPr marL="285750" indent="-285750">
              <a:buFont typeface="Arial" panose="020B0604020202020204" pitchFamily="34" charset="0"/>
              <a:buChar char="•"/>
            </a:pPr>
            <a:r>
              <a:rPr lang="fr-FR" b="1" dirty="0">
                <a:latin typeface="Delius" panose="020B0604020202020204" charset="0"/>
              </a:rPr>
              <a:t>Investissement dans les infrastructures scolaire</a:t>
            </a:r>
            <a:r>
              <a:rPr lang="fr-FR" dirty="0">
                <a:latin typeface="Delius" panose="020B0604020202020204" charset="0"/>
              </a:rPr>
              <a:t>: pouvant atteindre les 30% des fonds dédiés a l’éducation				</a:t>
            </a:r>
          </a:p>
          <a:p>
            <a:pPr marL="285750" indent="-285750">
              <a:buFont typeface="Arial" panose="020B0604020202020204" pitchFamily="34" charset="0"/>
              <a:buChar char="•"/>
            </a:pPr>
            <a:r>
              <a:rPr lang="fr-FR" b="1" dirty="0">
                <a:latin typeface="Delius" panose="020B0604020202020204" charset="0"/>
              </a:rPr>
              <a:t>Salaire des enseignants: </a:t>
            </a:r>
            <a:r>
              <a:rPr lang="fr-FR" dirty="0">
                <a:latin typeface="Delius" panose="020B0604020202020204" charset="0"/>
              </a:rPr>
              <a:t>entre 40% et 50% des dépenses dans l’éducation			</a:t>
            </a:r>
          </a:p>
          <a:p>
            <a:pPr marL="285750" indent="-285750">
              <a:buFont typeface="Arial" panose="020B0604020202020204" pitchFamily="34" charset="0"/>
              <a:buChar char="•"/>
            </a:pPr>
            <a:r>
              <a:rPr lang="fr-FR" b="1" dirty="0">
                <a:latin typeface="Delius" panose="020B0604020202020204" charset="0"/>
              </a:rPr>
              <a:t>Fournitures scolaire et programmes educatifs</a:t>
            </a:r>
            <a:r>
              <a:rPr lang="fr-FR" dirty="0">
                <a:latin typeface="Delius" panose="020B0604020202020204" charset="0"/>
              </a:rPr>
              <a:t>:10 a 15% du budget total dans l’éducation	</a:t>
            </a:r>
          </a:p>
        </p:txBody>
      </p:sp>
      <p:graphicFrame>
        <p:nvGraphicFramePr>
          <p:cNvPr id="8" name="Graphique 7">
            <a:extLst>
              <a:ext uri="{FF2B5EF4-FFF2-40B4-BE49-F238E27FC236}">
                <a16:creationId xmlns:a16="http://schemas.microsoft.com/office/drawing/2014/main" id="{E49D9FC3-E7D6-4A1B-A007-21B51EB2F0A6}"/>
              </a:ext>
            </a:extLst>
          </p:cNvPr>
          <p:cNvGraphicFramePr/>
          <p:nvPr/>
        </p:nvGraphicFramePr>
        <p:xfrm>
          <a:off x="0" y="1154005"/>
          <a:ext cx="4646985" cy="33152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6917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2" name="ZoneTexte 1">
            <a:extLst>
              <a:ext uri="{FF2B5EF4-FFF2-40B4-BE49-F238E27FC236}">
                <a16:creationId xmlns:a16="http://schemas.microsoft.com/office/drawing/2014/main" id="{142A858D-8365-4464-A749-31EE10EBB96F}"/>
              </a:ext>
            </a:extLst>
          </p:cNvPr>
          <p:cNvSpPr txBox="1"/>
          <p:nvPr/>
        </p:nvSpPr>
        <p:spPr>
          <a:xfrm>
            <a:off x="951571" y="1100254"/>
            <a:ext cx="2995961" cy="1169551"/>
          </a:xfrm>
          <a:prstGeom prst="rect">
            <a:avLst/>
          </a:prstGeom>
          <a:noFill/>
        </p:spPr>
        <p:txBody>
          <a:bodyPr wrap="square" rtlCol="0">
            <a:spAutoFit/>
          </a:bodyPr>
          <a:lstStyle/>
          <a:p>
            <a:r>
              <a:rPr lang="fr-FR" b="1" u="sng" dirty="0">
                <a:solidFill>
                  <a:srgbClr val="FF0000"/>
                </a:solidFill>
              </a:rPr>
              <a:t>Zone géographique</a:t>
            </a:r>
          </a:p>
          <a:p>
            <a:endParaRPr lang="fr-FR" dirty="0"/>
          </a:p>
          <a:p>
            <a:pPr marL="285750" indent="-285750">
              <a:buFont typeface="Arial" panose="020B0604020202020204" pitchFamily="34" charset="0"/>
              <a:buChar char="•"/>
            </a:pPr>
            <a:r>
              <a:rPr lang="fr-FR" dirty="0"/>
              <a:t>Il faut noter que suivant la zone localisée, les dépenses varient d’une région a l’autre</a:t>
            </a:r>
          </a:p>
        </p:txBody>
      </p:sp>
      <p:pic>
        <p:nvPicPr>
          <p:cNvPr id="3074" name="Picture 2">
            <a:extLst>
              <a:ext uri="{FF2B5EF4-FFF2-40B4-BE49-F238E27FC236}">
                <a16:creationId xmlns:a16="http://schemas.microsoft.com/office/drawing/2014/main" id="{EF0967E7-5BA0-48D8-8BAF-17CEC2693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56571">
            <a:off x="4730610" y="1213298"/>
            <a:ext cx="3692398" cy="2215439"/>
          </a:xfrm>
          <a:prstGeom prst="rect">
            <a:avLst/>
          </a:prstGeom>
          <a:noFill/>
          <a:effectLst>
            <a:outerShdw blurRad="50800" dist="50800" dir="5400000" sx="102000" sy="102000" algn="ctr" rotWithShape="0">
              <a:srgbClr val="000000">
                <a:alpha val="46000"/>
              </a:srgbClr>
            </a:outerShdw>
          </a:effectLst>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F5688DC-7098-4A6B-8966-FFEE0D7186E2}"/>
              </a:ext>
            </a:extLst>
          </p:cNvPr>
          <p:cNvPicPr>
            <a:picLocks noChangeAspect="1"/>
          </p:cNvPicPr>
          <p:nvPr/>
        </p:nvPicPr>
        <p:blipFill>
          <a:blip r:embed="rId4"/>
          <a:stretch>
            <a:fillRect/>
          </a:stretch>
        </p:blipFill>
        <p:spPr>
          <a:xfrm rot="561801">
            <a:off x="4960431" y="1244331"/>
            <a:ext cx="3216664" cy="2166222"/>
          </a:xfrm>
          <a:prstGeom prst="rect">
            <a:avLst/>
          </a:prstGeom>
        </p:spPr>
      </p:pic>
      <p:pic>
        <p:nvPicPr>
          <p:cNvPr id="9" name="Picture 8"/>
          <p:cNvPicPr>
            <a:picLocks noChangeAspect="1"/>
          </p:cNvPicPr>
          <p:nvPr/>
        </p:nvPicPr>
        <p:blipFill>
          <a:blip r:embed="rId5"/>
          <a:stretch>
            <a:fillRect/>
          </a:stretch>
        </p:blipFill>
        <p:spPr>
          <a:xfrm>
            <a:off x="6078721" y="997095"/>
            <a:ext cx="1499746" cy="554784"/>
          </a:xfrm>
          <a:prstGeom prst="rect">
            <a:avLst/>
          </a:prstGeom>
        </p:spPr>
      </p:pic>
      <p:pic>
        <p:nvPicPr>
          <p:cNvPr id="11" name="Picture 2">
            <a:extLst>
              <a:ext uri="{FF2B5EF4-FFF2-40B4-BE49-F238E27FC236}">
                <a16:creationId xmlns:a16="http://schemas.microsoft.com/office/drawing/2014/main" id="{4CE57A82-FA0C-46C1-8C0F-B0DBC986F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00316">
            <a:off x="890715" y="2475047"/>
            <a:ext cx="3245044" cy="1947027"/>
          </a:xfrm>
          <a:prstGeom prst="rect">
            <a:avLst/>
          </a:prstGeom>
          <a:noFill/>
          <a:effectLst>
            <a:outerShdw blurRad="50800" dist="50800" dir="5400000" sx="102000" sy="102000" algn="ctr" rotWithShape="0">
              <a:srgbClr val="000000">
                <a:alpha val="46000"/>
              </a:srgbClr>
            </a:outerShdw>
          </a:effectLst>
          <a:extLst>
            <a:ext uri="{909E8E84-426E-40DD-AFC4-6F175D3DCCD1}">
              <a14:hiddenFill xmlns:a14="http://schemas.microsoft.com/office/drawing/2010/main">
                <a:solidFill>
                  <a:srgbClr val="FFFFFF"/>
                </a:solidFill>
              </a14:hiddenFill>
            </a:ext>
          </a:extLst>
        </p:spPr>
      </p:pic>
      <p:pic>
        <p:nvPicPr>
          <p:cNvPr id="3078" name="Picture 6" descr="Inégalité en éducation selon l'indice de Gini dans les communes du... |  Download Scientific Diagram">
            <a:extLst>
              <a:ext uri="{FF2B5EF4-FFF2-40B4-BE49-F238E27FC236}">
                <a16:creationId xmlns:a16="http://schemas.microsoft.com/office/drawing/2014/main" id="{16F9A673-D08C-46F5-9769-B98478F4AB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25585">
            <a:off x="938048" y="2725955"/>
            <a:ext cx="3191721" cy="14337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858995C5-5EFB-45D8-8F60-A2A6354D6ACA}"/>
              </a:ext>
            </a:extLst>
          </p:cNvPr>
          <p:cNvPicPr>
            <a:picLocks noChangeAspect="1"/>
          </p:cNvPicPr>
          <p:nvPr/>
        </p:nvPicPr>
        <p:blipFill>
          <a:blip r:embed="rId5"/>
          <a:stretch>
            <a:fillRect/>
          </a:stretch>
        </p:blipFill>
        <p:spPr>
          <a:xfrm rot="1706080">
            <a:off x="651700" y="4108977"/>
            <a:ext cx="811966" cy="554784"/>
          </a:xfrm>
          <a:prstGeom prst="rect">
            <a:avLst/>
          </a:prstGeom>
        </p:spPr>
      </p:pic>
    </p:spTree>
    <p:extLst>
      <p:ext uri="{BB962C8B-B14F-4D97-AF65-F5344CB8AC3E}">
        <p14:creationId xmlns:p14="http://schemas.microsoft.com/office/powerpoint/2010/main" val="55571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23" name="Google Shape;1023;p42"/>
          <p:cNvSpPr txBox="1">
            <a:spLocks noGrp="1"/>
          </p:cNvSpPr>
          <p:nvPr>
            <p:ph type="title"/>
          </p:nvPr>
        </p:nvSpPr>
        <p:spPr>
          <a:xfrm rot="-281821">
            <a:off x="768457" y="782374"/>
            <a:ext cx="2377476" cy="1874833"/>
          </a:xfrm>
          <a:prstGeom prst="rect">
            <a:avLst/>
          </a:prstGeom>
        </p:spPr>
        <p:txBody>
          <a:bodyPr spcFirstLastPara="1" wrap="square" lIns="91425" tIns="91425" rIns="91425" bIns="91425" anchor="ctr" anchorCtr="0">
            <a:noAutofit/>
          </a:bodyPr>
          <a:lstStyle/>
          <a:p>
            <a:r>
              <a:rPr lang="fr-FR" sz="4400" dirty="0">
                <a:solidFill>
                  <a:schemeClr val="accent2">
                    <a:lumMod val="20000"/>
                    <a:lumOff val="80000"/>
                  </a:schemeClr>
                </a:solidFill>
              </a:rPr>
              <a:t>Les sous objectifs</a:t>
            </a:r>
            <a:endParaRPr sz="4400" dirty="0">
              <a:solidFill>
                <a:schemeClr val="accent2">
                  <a:lumMod val="20000"/>
                  <a:lumOff val="80000"/>
                </a:schemeClr>
              </a:solidFill>
            </a:endParaRPr>
          </a:p>
        </p:txBody>
      </p:sp>
      <p:pic>
        <p:nvPicPr>
          <p:cNvPr id="2" name="Image 1"/>
          <p:cNvPicPr>
            <a:picLocks noChangeAspect="1"/>
          </p:cNvPicPr>
          <p:nvPr/>
        </p:nvPicPr>
        <p:blipFill>
          <a:blip r:embed="rId3"/>
          <a:stretch>
            <a:fillRect/>
          </a:stretch>
        </p:blipFill>
        <p:spPr>
          <a:xfrm>
            <a:off x="0" y="-1"/>
            <a:ext cx="9144000" cy="5143501"/>
          </a:xfrm>
          <a:prstGeom prst="rect">
            <a:avLst/>
          </a:prstGeom>
        </p:spPr>
      </p:pic>
      <p:grpSp>
        <p:nvGrpSpPr>
          <p:cNvPr id="1018" name="Google Shape;1018;p42"/>
          <p:cNvGrpSpPr/>
          <p:nvPr/>
        </p:nvGrpSpPr>
        <p:grpSpPr>
          <a:xfrm>
            <a:off x="587011" y="51084"/>
            <a:ext cx="2783514" cy="3007650"/>
            <a:chOff x="705725" y="2072700"/>
            <a:chExt cx="1190350" cy="1286200"/>
          </a:xfrm>
        </p:grpSpPr>
        <p:sp>
          <p:nvSpPr>
            <p:cNvPr id="1019" name="Google Shape;1019;p42"/>
            <p:cNvSpPr/>
            <p:nvPr/>
          </p:nvSpPr>
          <p:spPr>
            <a:xfrm>
              <a:off x="724175" y="2187000"/>
              <a:ext cx="1171900" cy="1171900"/>
            </a:xfrm>
            <a:custGeom>
              <a:avLst/>
              <a:gdLst/>
              <a:ahLst/>
              <a:cxnLst/>
              <a:rect l="l" t="t" r="r" b="b"/>
              <a:pathLst>
                <a:path w="46876" h="46876" extrusionOk="0">
                  <a:moveTo>
                    <a:pt x="43459" y="1"/>
                  </a:moveTo>
                  <a:lnTo>
                    <a:pt x="1" y="3418"/>
                  </a:lnTo>
                  <a:lnTo>
                    <a:pt x="3418" y="46876"/>
                  </a:lnTo>
                  <a:lnTo>
                    <a:pt x="46876" y="43458"/>
                  </a:lnTo>
                  <a:lnTo>
                    <a:pt x="43459" y="1"/>
                  </a:lnTo>
                  <a:close/>
                </a:path>
              </a:pathLst>
            </a:custGeom>
            <a:solidFill>
              <a:srgbClr val="2F1932">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FBF"/>
                </a:solidFill>
              </a:endParaRPr>
            </a:p>
          </p:txBody>
        </p:sp>
        <p:sp>
          <p:nvSpPr>
            <p:cNvPr id="1020" name="Google Shape;1020;p42"/>
            <p:cNvSpPr/>
            <p:nvPr/>
          </p:nvSpPr>
          <p:spPr>
            <a:xfrm>
              <a:off x="705725" y="2168551"/>
              <a:ext cx="1190350" cy="1171900"/>
            </a:xfrm>
            <a:custGeom>
              <a:avLst/>
              <a:gdLst/>
              <a:ahLst/>
              <a:cxnLst/>
              <a:rect l="l" t="t" r="r" b="b"/>
              <a:pathLst>
                <a:path w="46876" h="46876" extrusionOk="0">
                  <a:moveTo>
                    <a:pt x="43459" y="1"/>
                  </a:moveTo>
                  <a:lnTo>
                    <a:pt x="1" y="3418"/>
                  </a:lnTo>
                  <a:lnTo>
                    <a:pt x="3418" y="46875"/>
                  </a:lnTo>
                  <a:lnTo>
                    <a:pt x="46876" y="43458"/>
                  </a:lnTo>
                  <a:lnTo>
                    <a:pt x="43459" y="1"/>
                  </a:lnTo>
                  <a:close/>
                </a:path>
              </a:pathLst>
            </a:custGeom>
            <a:solidFill>
              <a:schemeClr val="accent5"/>
            </a:solidFill>
            <a:ln>
              <a:noFill/>
            </a:ln>
          </p:spPr>
          <p:txBody>
            <a:bodyPr spcFirstLastPara="1" wrap="square" lIns="91425" tIns="91425" rIns="91425" bIns="91425" anchor="ctr" anchorCtr="0">
              <a:noAutofit/>
            </a:bodyPr>
            <a:lstStyle/>
            <a:p>
              <a:pPr lvl="0" algn="ctr"/>
              <a:r>
                <a:rPr lang="en-US" sz="4000" b="1" u="sng" dirty="0">
                  <a:solidFill>
                    <a:schemeClr val="bg1"/>
                  </a:solidFill>
                  <a:latin typeface="Calibri" panose="020F0502020204030204" pitchFamily="34" charset="0"/>
                  <a:ea typeface="Calibri" panose="020F0502020204030204" pitchFamily="34" charset="0"/>
                  <a:cs typeface="Arial" panose="020B0604020202020204" pitchFamily="34" charset="0"/>
                </a:rPr>
                <a:t>les statistiques</a:t>
              </a:r>
              <a:endParaRPr lang="fr-FR" sz="400" b="1" u="sng" dirty="0">
                <a:solidFill>
                  <a:schemeClr val="bg1"/>
                </a:solidFill>
                <a:latin typeface="Delius" panose="020B0604020202020204" charset="0"/>
                <a:ea typeface="Delius"/>
                <a:cs typeface="Delius"/>
                <a:sym typeface="Delius"/>
              </a:endParaRPr>
            </a:p>
          </p:txBody>
        </p:sp>
        <p:sp>
          <p:nvSpPr>
            <p:cNvPr id="1021" name="Google Shape;1021;p42"/>
            <p:cNvSpPr/>
            <p:nvPr/>
          </p:nvSpPr>
          <p:spPr>
            <a:xfrm>
              <a:off x="1615675" y="2072700"/>
              <a:ext cx="133950" cy="222075"/>
            </a:xfrm>
            <a:custGeom>
              <a:avLst/>
              <a:gdLst/>
              <a:ahLst/>
              <a:cxnLst/>
              <a:rect l="l" t="t" r="r" b="b"/>
              <a:pathLst>
                <a:path w="5358" h="8883" extrusionOk="0">
                  <a:moveTo>
                    <a:pt x="857" y="1"/>
                  </a:moveTo>
                  <a:lnTo>
                    <a:pt x="0" y="8573"/>
                  </a:lnTo>
                  <a:cubicBezTo>
                    <a:pt x="619" y="8585"/>
                    <a:pt x="1262" y="8633"/>
                    <a:pt x="1869" y="8716"/>
                  </a:cubicBezTo>
                  <a:cubicBezTo>
                    <a:pt x="2046" y="8750"/>
                    <a:pt x="2235" y="8783"/>
                    <a:pt x="2423" y="8783"/>
                  </a:cubicBezTo>
                  <a:cubicBezTo>
                    <a:pt x="2501" y="8783"/>
                    <a:pt x="2579" y="8778"/>
                    <a:pt x="2655" y="8764"/>
                  </a:cubicBezTo>
                  <a:cubicBezTo>
                    <a:pt x="2737" y="8755"/>
                    <a:pt x="2818" y="8732"/>
                    <a:pt x="2889" y="8732"/>
                  </a:cubicBezTo>
                  <a:cubicBezTo>
                    <a:pt x="2911" y="8732"/>
                    <a:pt x="2933" y="8734"/>
                    <a:pt x="2953" y="8740"/>
                  </a:cubicBezTo>
                  <a:cubicBezTo>
                    <a:pt x="3036" y="8752"/>
                    <a:pt x="3108" y="8799"/>
                    <a:pt x="3179" y="8823"/>
                  </a:cubicBezTo>
                  <a:cubicBezTo>
                    <a:pt x="3286" y="8871"/>
                    <a:pt x="3405" y="8871"/>
                    <a:pt x="3524" y="8871"/>
                  </a:cubicBezTo>
                  <a:cubicBezTo>
                    <a:pt x="3549" y="8873"/>
                    <a:pt x="3576" y="8874"/>
                    <a:pt x="3603" y="8874"/>
                  </a:cubicBezTo>
                  <a:cubicBezTo>
                    <a:pt x="3772" y="8874"/>
                    <a:pt x="3983" y="8837"/>
                    <a:pt x="4179" y="8837"/>
                  </a:cubicBezTo>
                  <a:cubicBezTo>
                    <a:pt x="4286" y="8837"/>
                    <a:pt x="4389" y="8848"/>
                    <a:pt x="4477" y="8883"/>
                  </a:cubicBezTo>
                  <a:lnTo>
                    <a:pt x="5358" y="60"/>
                  </a:lnTo>
                  <a:cubicBezTo>
                    <a:pt x="4815" y="23"/>
                    <a:pt x="4267" y="4"/>
                    <a:pt x="3723" y="4"/>
                  </a:cubicBezTo>
                  <a:cubicBezTo>
                    <a:pt x="3397" y="4"/>
                    <a:pt x="3072" y="11"/>
                    <a:pt x="2750" y="25"/>
                  </a:cubicBezTo>
                  <a:cubicBezTo>
                    <a:pt x="2394" y="44"/>
                    <a:pt x="2038" y="71"/>
                    <a:pt x="1688" y="71"/>
                  </a:cubicBezTo>
                  <a:cubicBezTo>
                    <a:pt x="1406" y="71"/>
                    <a:pt x="1128" y="54"/>
                    <a:pt x="857" y="1"/>
                  </a:cubicBezTo>
                  <a:close/>
                </a:path>
              </a:pathLst>
            </a:custGeom>
            <a:solidFill>
              <a:srgbClr val="FF866A">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FBF"/>
                </a:solidFill>
              </a:endParaRPr>
            </a:p>
          </p:txBody>
        </p:sp>
        <p:sp>
          <p:nvSpPr>
            <p:cNvPr id="1022" name="Google Shape;1022;p42"/>
            <p:cNvSpPr/>
            <p:nvPr/>
          </p:nvSpPr>
          <p:spPr>
            <a:xfrm>
              <a:off x="771225" y="2139675"/>
              <a:ext cx="133950" cy="222075"/>
            </a:xfrm>
            <a:custGeom>
              <a:avLst/>
              <a:gdLst/>
              <a:ahLst/>
              <a:cxnLst/>
              <a:rect l="l" t="t" r="r" b="b"/>
              <a:pathLst>
                <a:path w="5358" h="8883" extrusionOk="0">
                  <a:moveTo>
                    <a:pt x="4501" y="1"/>
                  </a:moveTo>
                  <a:cubicBezTo>
                    <a:pt x="4219" y="54"/>
                    <a:pt x="3938" y="71"/>
                    <a:pt x="3656" y="71"/>
                  </a:cubicBezTo>
                  <a:cubicBezTo>
                    <a:pt x="3307" y="71"/>
                    <a:pt x="2957" y="44"/>
                    <a:pt x="2608" y="24"/>
                  </a:cubicBezTo>
                  <a:cubicBezTo>
                    <a:pt x="2282" y="11"/>
                    <a:pt x="1956" y="4"/>
                    <a:pt x="1630" y="4"/>
                  </a:cubicBezTo>
                  <a:cubicBezTo>
                    <a:pt x="1087" y="4"/>
                    <a:pt x="543" y="23"/>
                    <a:pt x="0" y="60"/>
                  </a:cubicBezTo>
                  <a:lnTo>
                    <a:pt x="881" y="8883"/>
                  </a:lnTo>
                  <a:cubicBezTo>
                    <a:pt x="969" y="8848"/>
                    <a:pt x="1070" y="8837"/>
                    <a:pt x="1176" y="8837"/>
                  </a:cubicBezTo>
                  <a:cubicBezTo>
                    <a:pt x="1370" y="8837"/>
                    <a:pt x="1579" y="8874"/>
                    <a:pt x="1752" y="8874"/>
                  </a:cubicBezTo>
                  <a:cubicBezTo>
                    <a:pt x="1780" y="8874"/>
                    <a:pt x="1808" y="8873"/>
                    <a:pt x="1834" y="8871"/>
                  </a:cubicBezTo>
                  <a:cubicBezTo>
                    <a:pt x="1953" y="8871"/>
                    <a:pt x="2072" y="8871"/>
                    <a:pt x="2179" y="8823"/>
                  </a:cubicBezTo>
                  <a:cubicBezTo>
                    <a:pt x="2250" y="8799"/>
                    <a:pt x="2322" y="8752"/>
                    <a:pt x="2405" y="8740"/>
                  </a:cubicBezTo>
                  <a:cubicBezTo>
                    <a:pt x="2425" y="8734"/>
                    <a:pt x="2447" y="8732"/>
                    <a:pt x="2469" y="8732"/>
                  </a:cubicBezTo>
                  <a:cubicBezTo>
                    <a:pt x="2540" y="8732"/>
                    <a:pt x="2621" y="8755"/>
                    <a:pt x="2703" y="8764"/>
                  </a:cubicBezTo>
                  <a:cubicBezTo>
                    <a:pt x="2780" y="8778"/>
                    <a:pt x="2857" y="8783"/>
                    <a:pt x="2935" y="8783"/>
                  </a:cubicBezTo>
                  <a:cubicBezTo>
                    <a:pt x="3123" y="8783"/>
                    <a:pt x="3312" y="8750"/>
                    <a:pt x="3489" y="8716"/>
                  </a:cubicBezTo>
                  <a:cubicBezTo>
                    <a:pt x="4096" y="8633"/>
                    <a:pt x="4739" y="8585"/>
                    <a:pt x="5358" y="8573"/>
                  </a:cubicBezTo>
                  <a:lnTo>
                    <a:pt x="4501" y="1"/>
                  </a:lnTo>
                  <a:close/>
                </a:path>
              </a:pathLst>
            </a:custGeom>
            <a:solidFill>
              <a:srgbClr val="FF866A">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FBF"/>
                </a:solidFill>
              </a:endParaRPr>
            </a:p>
          </p:txBody>
        </p:sp>
      </p:grpSp>
    </p:spTree>
    <p:extLst>
      <p:ext uri="{BB962C8B-B14F-4D97-AF65-F5344CB8AC3E}">
        <p14:creationId xmlns:p14="http://schemas.microsoft.com/office/powerpoint/2010/main" val="11939891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34"/>
          <p:cNvSpPr/>
          <p:nvPr/>
        </p:nvSpPr>
        <p:spPr>
          <a:xfrm>
            <a:off x="5273754" y="1701026"/>
            <a:ext cx="630900" cy="63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4"/>
          <p:cNvSpPr/>
          <p:nvPr/>
        </p:nvSpPr>
        <p:spPr>
          <a:xfrm>
            <a:off x="5273754" y="2769538"/>
            <a:ext cx="630900" cy="63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4"/>
          <p:cNvSpPr/>
          <p:nvPr/>
        </p:nvSpPr>
        <p:spPr>
          <a:xfrm>
            <a:off x="5273754" y="3838051"/>
            <a:ext cx="630900" cy="63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4"/>
          <p:cNvSpPr/>
          <p:nvPr/>
        </p:nvSpPr>
        <p:spPr>
          <a:xfrm>
            <a:off x="5273754" y="632513"/>
            <a:ext cx="630900" cy="63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4"/>
          <p:cNvSpPr txBox="1">
            <a:spLocks noGrp="1"/>
          </p:cNvSpPr>
          <p:nvPr>
            <p:ph type="subTitle" idx="1"/>
          </p:nvPr>
        </p:nvSpPr>
        <p:spPr>
          <a:xfrm>
            <a:off x="6119526" y="670380"/>
            <a:ext cx="2407785" cy="420600"/>
          </a:xfrm>
          <a:prstGeom prst="rect">
            <a:avLst/>
          </a:prstGeom>
        </p:spPr>
        <p:txBody>
          <a:bodyPr spcFirstLastPara="1" wrap="square" lIns="91425" tIns="91425" rIns="91425" bIns="91425" anchor="t" anchorCtr="0">
            <a:noAutofit/>
          </a:bodyPr>
          <a:lstStyle/>
          <a:p>
            <a:pPr marL="0" indent="0"/>
            <a:r>
              <a:rPr lang="en-US" sz="1600" b="1" dirty="0">
                <a:solidFill>
                  <a:srgbClr val="385723"/>
                </a:solidFill>
                <a:effectLst/>
                <a:latin typeface="Delius" panose="020B0604020202020204" charset="0"/>
                <a:ea typeface="Calibri" panose="020F0502020204030204" pitchFamily="34" charset="0"/>
                <a:cs typeface="Arial" panose="020B0604020202020204" pitchFamily="34" charset="0"/>
              </a:rPr>
              <a:t>Secteur Paraprimaire :</a:t>
            </a:r>
            <a:endParaRPr lang="en-US" sz="1600" dirty="0">
              <a:effectLst/>
              <a:latin typeface="Delius" panose="020B060402020202020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
        <p:nvSpPr>
          <p:cNvPr id="866" name="Google Shape;866;p34"/>
          <p:cNvSpPr txBox="1">
            <a:spLocks noGrp="1"/>
          </p:cNvSpPr>
          <p:nvPr>
            <p:ph type="title" idx="2"/>
          </p:nvPr>
        </p:nvSpPr>
        <p:spPr>
          <a:xfrm>
            <a:off x="5229300" y="716400"/>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68" name="Google Shape;868;p34"/>
          <p:cNvSpPr txBox="1">
            <a:spLocks noGrp="1"/>
          </p:cNvSpPr>
          <p:nvPr>
            <p:ph type="subTitle" idx="4"/>
          </p:nvPr>
        </p:nvSpPr>
        <p:spPr>
          <a:xfrm>
            <a:off x="6152075" y="1738892"/>
            <a:ext cx="2046900" cy="4206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600" b="1" dirty="0">
                <a:solidFill>
                  <a:srgbClr val="385723"/>
                </a:solidFill>
                <a:effectLst/>
                <a:latin typeface="Delius" panose="020B0604020202020204" charset="0"/>
                <a:ea typeface="Calibri" panose="020F0502020204030204" pitchFamily="34" charset="0"/>
                <a:cs typeface="Arial" panose="020B0604020202020204" pitchFamily="34" charset="0"/>
              </a:rPr>
              <a:t>Secteur Primaire :</a:t>
            </a:r>
            <a:endParaRPr lang="en-US" sz="1600" dirty="0">
              <a:effectLst/>
              <a:latin typeface="Delius" panose="020B0604020202020204" charset="0"/>
              <a:ea typeface="Calibri" panose="020F0502020204030204" pitchFamily="34" charset="0"/>
              <a:cs typeface="Arial" panose="020B0604020202020204" pitchFamily="34" charset="0"/>
            </a:endParaRPr>
          </a:p>
        </p:txBody>
      </p:sp>
      <p:sp>
        <p:nvSpPr>
          <p:cNvPr id="869" name="Google Shape;869;p34"/>
          <p:cNvSpPr txBox="1">
            <a:spLocks noGrp="1"/>
          </p:cNvSpPr>
          <p:nvPr>
            <p:ph type="title" idx="5"/>
          </p:nvPr>
        </p:nvSpPr>
        <p:spPr>
          <a:xfrm>
            <a:off x="5229300" y="1781930"/>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71" name="Google Shape;871;p34"/>
          <p:cNvSpPr txBox="1">
            <a:spLocks noGrp="1"/>
          </p:cNvSpPr>
          <p:nvPr>
            <p:ph type="subTitle" idx="7"/>
          </p:nvPr>
        </p:nvSpPr>
        <p:spPr>
          <a:xfrm>
            <a:off x="6119526" y="2784064"/>
            <a:ext cx="2599171" cy="4206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600" b="1" dirty="0">
                <a:solidFill>
                  <a:srgbClr val="385723"/>
                </a:solidFill>
                <a:effectLst/>
                <a:latin typeface="Delius" panose="020B0604020202020204" charset="0"/>
                <a:ea typeface="Calibri" panose="020F0502020204030204" pitchFamily="34" charset="0"/>
                <a:cs typeface="Arial" panose="020B0604020202020204" pitchFamily="34" charset="0"/>
              </a:rPr>
              <a:t>Secteur Secondaire :</a:t>
            </a:r>
            <a:endParaRPr lang="en-US" sz="1600" dirty="0">
              <a:effectLst/>
              <a:latin typeface="Delius" panose="020B0604020202020204" charset="0"/>
              <a:ea typeface="Calibri" panose="020F0502020204030204" pitchFamily="34" charset="0"/>
              <a:cs typeface="Arial" panose="020B0604020202020204" pitchFamily="34" charset="0"/>
            </a:endParaRPr>
          </a:p>
        </p:txBody>
      </p:sp>
      <p:sp>
        <p:nvSpPr>
          <p:cNvPr id="872" name="Google Shape;872;p34"/>
          <p:cNvSpPr txBox="1">
            <a:spLocks noGrp="1"/>
          </p:cNvSpPr>
          <p:nvPr>
            <p:ph type="title" idx="8"/>
          </p:nvPr>
        </p:nvSpPr>
        <p:spPr>
          <a:xfrm>
            <a:off x="5229300" y="2847460"/>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74" name="Google Shape;874;p34"/>
          <p:cNvSpPr txBox="1">
            <a:spLocks noGrp="1"/>
          </p:cNvSpPr>
          <p:nvPr>
            <p:ph type="subTitle" idx="13"/>
          </p:nvPr>
        </p:nvSpPr>
        <p:spPr>
          <a:xfrm>
            <a:off x="6119527" y="3780417"/>
            <a:ext cx="2046900" cy="4206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600" b="1" dirty="0">
                <a:solidFill>
                  <a:srgbClr val="385723"/>
                </a:solidFill>
                <a:effectLst/>
                <a:latin typeface="Delius" panose="020B0604020202020204" charset="0"/>
                <a:ea typeface="Calibri" panose="020F0502020204030204" pitchFamily="34" charset="0"/>
                <a:cs typeface="Arial" panose="020B0604020202020204" pitchFamily="34" charset="0"/>
              </a:rPr>
              <a:t>Secteur Supérieur :</a:t>
            </a:r>
            <a:endParaRPr lang="en-US" sz="1600" dirty="0">
              <a:effectLst/>
              <a:latin typeface="Delius" panose="020B0604020202020204" charset="0"/>
              <a:ea typeface="Calibri" panose="020F0502020204030204" pitchFamily="34" charset="0"/>
              <a:cs typeface="Arial" panose="020B0604020202020204" pitchFamily="34" charset="0"/>
            </a:endParaRPr>
          </a:p>
        </p:txBody>
      </p:sp>
      <p:sp>
        <p:nvSpPr>
          <p:cNvPr id="875" name="Google Shape;875;p34"/>
          <p:cNvSpPr txBox="1">
            <a:spLocks noGrp="1"/>
          </p:cNvSpPr>
          <p:nvPr>
            <p:ph type="title" idx="14"/>
          </p:nvPr>
        </p:nvSpPr>
        <p:spPr>
          <a:xfrm>
            <a:off x="5229300" y="3912989"/>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cxnSp>
        <p:nvCxnSpPr>
          <p:cNvPr id="882" name="Google Shape;882;p34"/>
          <p:cNvCxnSpPr/>
          <p:nvPr/>
        </p:nvCxnSpPr>
        <p:spPr>
          <a:xfrm>
            <a:off x="5297375" y="1481770"/>
            <a:ext cx="2901600" cy="0"/>
          </a:xfrm>
          <a:prstGeom prst="straightConnector1">
            <a:avLst/>
          </a:prstGeom>
          <a:noFill/>
          <a:ln w="19050" cap="flat" cmpd="sng">
            <a:solidFill>
              <a:schemeClr val="lt2"/>
            </a:solidFill>
            <a:prstDash val="solid"/>
            <a:round/>
            <a:headEnd type="none" w="med" len="med"/>
            <a:tailEnd type="none" w="med" len="med"/>
          </a:ln>
        </p:spPr>
      </p:cxnSp>
      <p:cxnSp>
        <p:nvCxnSpPr>
          <p:cNvPr id="883" name="Google Shape;883;p34"/>
          <p:cNvCxnSpPr/>
          <p:nvPr/>
        </p:nvCxnSpPr>
        <p:spPr>
          <a:xfrm>
            <a:off x="5297375" y="2550282"/>
            <a:ext cx="2901600" cy="0"/>
          </a:xfrm>
          <a:prstGeom prst="straightConnector1">
            <a:avLst/>
          </a:prstGeom>
          <a:noFill/>
          <a:ln w="19050" cap="flat" cmpd="sng">
            <a:solidFill>
              <a:schemeClr val="lt2"/>
            </a:solidFill>
            <a:prstDash val="solid"/>
            <a:round/>
            <a:headEnd type="none" w="med" len="med"/>
            <a:tailEnd type="none" w="med" len="med"/>
          </a:ln>
        </p:spPr>
      </p:cxnSp>
      <p:sp>
        <p:nvSpPr>
          <p:cNvPr id="864" name="Google Shape;864;p34"/>
          <p:cNvSpPr txBox="1">
            <a:spLocks noGrp="1"/>
          </p:cNvSpPr>
          <p:nvPr>
            <p:ph type="title"/>
          </p:nvPr>
        </p:nvSpPr>
        <p:spPr>
          <a:xfrm>
            <a:off x="544139" y="460454"/>
            <a:ext cx="3583259" cy="4222592"/>
          </a:xfrm>
          <a:prstGeom prst="rect">
            <a:avLst/>
          </a:prstGeom>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marR="0">
              <a:lnSpc>
                <a:spcPct val="107000"/>
              </a:lnSpc>
              <a:spcBef>
                <a:spcPts val="0"/>
              </a:spcBef>
              <a:spcAft>
                <a:spcPts val="800"/>
              </a:spcAft>
            </a:pPr>
            <a:r>
              <a:rPr lang="en-US" sz="3200" b="1" dirty="0">
                <a:solidFill>
                  <a:schemeClr val="tx1">
                    <a:lumMod val="50000"/>
                    <a:lumOff val="50000"/>
                  </a:schemeClr>
                </a:solidFill>
                <a:effectLst/>
                <a:latin typeface="Delius" panose="020B0604020202020204" charset="0"/>
                <a:ea typeface="Calibri" panose="020F0502020204030204" pitchFamily="34" charset="0"/>
                <a:cs typeface="Arial" panose="020B0604020202020204" pitchFamily="34" charset="0"/>
              </a:rPr>
              <a:t>les </a:t>
            </a:r>
            <a:r>
              <a:rPr lang="fr-FR" sz="3200" b="1" dirty="0">
                <a:solidFill>
                  <a:schemeClr val="tx1">
                    <a:lumMod val="50000"/>
                    <a:lumOff val="50000"/>
                  </a:schemeClr>
                </a:solidFill>
                <a:effectLst/>
                <a:latin typeface="Delius" panose="020B0604020202020204" charset="0"/>
                <a:ea typeface="Calibri" panose="020F0502020204030204" pitchFamily="34" charset="0"/>
                <a:cs typeface="Arial" panose="020B0604020202020204" pitchFamily="34" charset="0"/>
              </a:rPr>
              <a:t>statistiques</a:t>
            </a:r>
            <a:r>
              <a:rPr lang="en-US" sz="3200" b="1" dirty="0">
                <a:solidFill>
                  <a:schemeClr val="tx1">
                    <a:lumMod val="50000"/>
                    <a:lumOff val="50000"/>
                  </a:schemeClr>
                </a:solidFill>
                <a:effectLst/>
                <a:latin typeface="Delius" panose="020B0604020202020204" charset="0"/>
                <a:ea typeface="Calibri" panose="020F0502020204030204" pitchFamily="34" charset="0"/>
                <a:cs typeface="Arial" panose="020B0604020202020204" pitchFamily="34" charset="0"/>
              </a:rPr>
              <a:t> des </a:t>
            </a:r>
            <a:r>
              <a:rPr lang="en-US" sz="3200" b="1" dirty="0" err="1">
                <a:solidFill>
                  <a:schemeClr val="tx1">
                    <a:lumMod val="50000"/>
                    <a:lumOff val="50000"/>
                  </a:schemeClr>
                </a:solidFill>
                <a:effectLst/>
                <a:latin typeface="Delius" panose="020B0604020202020204" charset="0"/>
                <a:ea typeface="Calibri" panose="020F0502020204030204" pitchFamily="34" charset="0"/>
                <a:cs typeface="Arial" panose="020B0604020202020204" pitchFamily="34" charset="0"/>
              </a:rPr>
              <a:t>secteurs</a:t>
            </a:r>
            <a:r>
              <a:rPr lang="en-US" sz="3200" b="1" dirty="0">
                <a:solidFill>
                  <a:schemeClr val="tx1">
                    <a:lumMod val="50000"/>
                    <a:lumOff val="50000"/>
                  </a:schemeClr>
                </a:solidFill>
                <a:effectLst/>
                <a:latin typeface="Delius" panose="020B0604020202020204" charset="0"/>
                <a:ea typeface="Calibri" panose="020F0502020204030204" pitchFamily="34" charset="0"/>
                <a:cs typeface="Arial" panose="020B0604020202020204" pitchFamily="34" charset="0"/>
              </a:rPr>
              <a:t> paraprimaires, primaires, secondaires et supérieurs :</a:t>
            </a:r>
            <a:endParaRPr lang="en-US" sz="3200" dirty="0">
              <a:solidFill>
                <a:schemeClr val="tx1">
                  <a:lumMod val="50000"/>
                  <a:lumOff val="50000"/>
                </a:schemeClr>
              </a:solidFill>
              <a:effectLst/>
              <a:latin typeface="Delius" panose="020B0604020202020204" charset="0"/>
              <a:ea typeface="Calibri" panose="020F0502020204030204" pitchFamily="34" charset="0"/>
              <a:cs typeface="Arial" panose="020B0604020202020204" pitchFamily="34" charset="0"/>
            </a:endParaRPr>
          </a:p>
        </p:txBody>
      </p:sp>
      <p:grpSp>
        <p:nvGrpSpPr>
          <p:cNvPr id="878" name="Google Shape;878;p34"/>
          <p:cNvGrpSpPr/>
          <p:nvPr/>
        </p:nvGrpSpPr>
        <p:grpSpPr>
          <a:xfrm rot="20090793">
            <a:off x="-466835" y="3412827"/>
            <a:ext cx="1784276" cy="1783851"/>
            <a:chOff x="5448300" y="1526500"/>
            <a:chExt cx="1154925" cy="1154650"/>
          </a:xfrm>
        </p:grpSpPr>
        <p:sp>
          <p:nvSpPr>
            <p:cNvPr id="879" name="Google Shape;879;p34"/>
            <p:cNvSpPr/>
            <p:nvPr/>
          </p:nvSpPr>
          <p:spPr>
            <a:xfrm>
              <a:off x="5466750" y="1544975"/>
              <a:ext cx="1136475" cy="1136175"/>
            </a:xfrm>
            <a:custGeom>
              <a:avLst/>
              <a:gdLst/>
              <a:ahLst/>
              <a:cxnLst/>
              <a:rect l="l" t="t" r="r" b="b"/>
              <a:pathLst>
                <a:path w="45459" h="45447" extrusionOk="0">
                  <a:moveTo>
                    <a:pt x="4132" y="11370"/>
                  </a:moveTo>
                  <a:cubicBezTo>
                    <a:pt x="4882" y="11370"/>
                    <a:pt x="5501" y="11990"/>
                    <a:pt x="5501" y="12740"/>
                  </a:cubicBezTo>
                  <a:cubicBezTo>
                    <a:pt x="5501" y="13502"/>
                    <a:pt x="4882" y="14109"/>
                    <a:pt x="4132" y="14109"/>
                  </a:cubicBezTo>
                  <a:cubicBezTo>
                    <a:pt x="3370" y="14109"/>
                    <a:pt x="2762" y="13502"/>
                    <a:pt x="2762" y="12740"/>
                  </a:cubicBezTo>
                  <a:cubicBezTo>
                    <a:pt x="2762" y="11990"/>
                    <a:pt x="3370" y="11370"/>
                    <a:pt x="4132" y="11370"/>
                  </a:cubicBezTo>
                  <a:close/>
                  <a:moveTo>
                    <a:pt x="3334" y="29563"/>
                  </a:moveTo>
                  <a:cubicBezTo>
                    <a:pt x="4084" y="29563"/>
                    <a:pt x="4703" y="30170"/>
                    <a:pt x="4703" y="30932"/>
                  </a:cubicBezTo>
                  <a:cubicBezTo>
                    <a:pt x="4703" y="31694"/>
                    <a:pt x="4096" y="32302"/>
                    <a:pt x="3334" y="32302"/>
                  </a:cubicBezTo>
                  <a:cubicBezTo>
                    <a:pt x="2584" y="32302"/>
                    <a:pt x="1965" y="31694"/>
                    <a:pt x="1965" y="30932"/>
                  </a:cubicBezTo>
                  <a:cubicBezTo>
                    <a:pt x="1965" y="30170"/>
                    <a:pt x="2584" y="29563"/>
                    <a:pt x="3334" y="29563"/>
                  </a:cubicBezTo>
                  <a:close/>
                  <a:moveTo>
                    <a:pt x="1893" y="0"/>
                  </a:moveTo>
                  <a:lnTo>
                    <a:pt x="0" y="43565"/>
                  </a:lnTo>
                  <a:lnTo>
                    <a:pt x="43565" y="45446"/>
                  </a:lnTo>
                  <a:lnTo>
                    <a:pt x="45458" y="1893"/>
                  </a:lnTo>
                  <a:lnTo>
                    <a:pt x="1893" y="0"/>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5448300" y="1526500"/>
              <a:ext cx="1136175" cy="1135875"/>
            </a:xfrm>
            <a:custGeom>
              <a:avLst/>
              <a:gdLst/>
              <a:ahLst/>
              <a:cxnLst/>
              <a:rect l="l" t="t" r="r" b="b"/>
              <a:pathLst>
                <a:path w="45447" h="45435" extrusionOk="0">
                  <a:moveTo>
                    <a:pt x="4120" y="11371"/>
                  </a:moveTo>
                  <a:cubicBezTo>
                    <a:pt x="4882" y="11371"/>
                    <a:pt x="5489" y="11978"/>
                    <a:pt x="5489" y="12740"/>
                  </a:cubicBezTo>
                  <a:cubicBezTo>
                    <a:pt x="5489" y="13502"/>
                    <a:pt x="4882" y="14110"/>
                    <a:pt x="4120" y="14110"/>
                  </a:cubicBezTo>
                  <a:cubicBezTo>
                    <a:pt x="3358" y="14110"/>
                    <a:pt x="2750" y="13491"/>
                    <a:pt x="2750" y="12740"/>
                  </a:cubicBezTo>
                  <a:cubicBezTo>
                    <a:pt x="2750" y="11978"/>
                    <a:pt x="3358" y="11371"/>
                    <a:pt x="4120" y="11371"/>
                  </a:cubicBezTo>
                  <a:close/>
                  <a:moveTo>
                    <a:pt x="3334" y="29552"/>
                  </a:moveTo>
                  <a:cubicBezTo>
                    <a:pt x="4072" y="29552"/>
                    <a:pt x="4703" y="30171"/>
                    <a:pt x="4703" y="30921"/>
                  </a:cubicBezTo>
                  <a:cubicBezTo>
                    <a:pt x="4703" y="31683"/>
                    <a:pt x="4096" y="32291"/>
                    <a:pt x="3334" y="32291"/>
                  </a:cubicBezTo>
                  <a:cubicBezTo>
                    <a:pt x="2572" y="32291"/>
                    <a:pt x="1965" y="31683"/>
                    <a:pt x="1965" y="30921"/>
                  </a:cubicBezTo>
                  <a:cubicBezTo>
                    <a:pt x="1965" y="30171"/>
                    <a:pt x="2572" y="29552"/>
                    <a:pt x="3334" y="29552"/>
                  </a:cubicBezTo>
                  <a:close/>
                  <a:moveTo>
                    <a:pt x="1893" y="1"/>
                  </a:moveTo>
                  <a:lnTo>
                    <a:pt x="0" y="43566"/>
                  </a:lnTo>
                  <a:lnTo>
                    <a:pt x="43565" y="45435"/>
                  </a:lnTo>
                  <a:lnTo>
                    <a:pt x="45446" y="1882"/>
                  </a:lnTo>
                  <a:lnTo>
                    <a:pt x="18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4"/>
            <p:cNvSpPr/>
            <p:nvPr/>
          </p:nvSpPr>
          <p:spPr>
            <a:xfrm>
              <a:off x="5448300" y="1526800"/>
              <a:ext cx="185750" cy="1094800"/>
            </a:xfrm>
            <a:custGeom>
              <a:avLst/>
              <a:gdLst/>
              <a:ahLst/>
              <a:cxnLst/>
              <a:rect l="l" t="t" r="r" b="b"/>
              <a:pathLst>
                <a:path w="7430" h="43792" extrusionOk="0">
                  <a:moveTo>
                    <a:pt x="4120" y="11359"/>
                  </a:moveTo>
                  <a:cubicBezTo>
                    <a:pt x="4882" y="11359"/>
                    <a:pt x="5489" y="11966"/>
                    <a:pt x="5489" y="12728"/>
                  </a:cubicBezTo>
                  <a:cubicBezTo>
                    <a:pt x="5489" y="13490"/>
                    <a:pt x="4882" y="14098"/>
                    <a:pt x="4120" y="14098"/>
                  </a:cubicBezTo>
                  <a:cubicBezTo>
                    <a:pt x="3358" y="14098"/>
                    <a:pt x="2750" y="13479"/>
                    <a:pt x="2750" y="12728"/>
                  </a:cubicBezTo>
                  <a:cubicBezTo>
                    <a:pt x="2750" y="11966"/>
                    <a:pt x="3358" y="11359"/>
                    <a:pt x="4120" y="11359"/>
                  </a:cubicBezTo>
                  <a:close/>
                  <a:moveTo>
                    <a:pt x="3334" y="29540"/>
                  </a:moveTo>
                  <a:cubicBezTo>
                    <a:pt x="4072" y="29540"/>
                    <a:pt x="4703" y="30159"/>
                    <a:pt x="4703" y="30909"/>
                  </a:cubicBezTo>
                  <a:cubicBezTo>
                    <a:pt x="4703" y="31671"/>
                    <a:pt x="4096" y="32279"/>
                    <a:pt x="3334" y="32279"/>
                  </a:cubicBezTo>
                  <a:cubicBezTo>
                    <a:pt x="2572" y="32279"/>
                    <a:pt x="1965" y="31671"/>
                    <a:pt x="1965" y="30909"/>
                  </a:cubicBezTo>
                  <a:cubicBezTo>
                    <a:pt x="1965" y="30159"/>
                    <a:pt x="2572" y="29540"/>
                    <a:pt x="3334" y="29540"/>
                  </a:cubicBezTo>
                  <a:close/>
                  <a:moveTo>
                    <a:pt x="1893" y="1"/>
                  </a:moveTo>
                  <a:lnTo>
                    <a:pt x="0" y="43554"/>
                  </a:lnTo>
                  <a:lnTo>
                    <a:pt x="5536" y="43792"/>
                  </a:lnTo>
                  <a:lnTo>
                    <a:pt x="7430" y="239"/>
                  </a:lnTo>
                  <a:lnTo>
                    <a:pt x="1893" y="1"/>
                  </a:lnTo>
                  <a:close/>
                </a:path>
              </a:pathLst>
            </a:custGeom>
            <a:solidFill>
              <a:srgbClr val="AD91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86785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37"/>
          <p:cNvSpPr/>
          <p:nvPr/>
        </p:nvSpPr>
        <p:spPr>
          <a:xfrm rot="-150228">
            <a:off x="812656" y="1478311"/>
            <a:ext cx="3406152" cy="2383674"/>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7"/>
          <p:cNvSpPr txBox="1">
            <a:spLocks noGrp="1"/>
          </p:cNvSpPr>
          <p:nvPr>
            <p:ph type="title"/>
          </p:nvPr>
        </p:nvSpPr>
        <p:spPr>
          <a:xfrm rot="421421">
            <a:off x="5196469" y="1613386"/>
            <a:ext cx="3274526" cy="1503962"/>
          </a:xfrm>
          <a:prstGeom prst="rect">
            <a:avLst/>
          </a:prstGeom>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t" anchorCtr="0">
            <a:noAutofit/>
          </a:bodyPr>
          <a:lstStyle/>
          <a:p>
            <a:pPr marL="0" indent="0"/>
            <a:r>
              <a:rPr lang="en-US" b="1" dirty="0">
                <a:solidFill>
                  <a:schemeClr val="bg2"/>
                </a:solidFill>
                <a:effectLst/>
                <a:latin typeface="Delius" panose="020B0604020202020204" charset="0"/>
                <a:ea typeface="Calibri" panose="020F0502020204030204" pitchFamily="34" charset="0"/>
                <a:cs typeface="Arial" panose="020B0604020202020204" pitchFamily="34" charset="0"/>
              </a:rPr>
              <a:t>Secteur Paraprimaire :</a:t>
            </a:r>
            <a:endParaRPr lang="en-US" dirty="0">
              <a:solidFill>
                <a:schemeClr val="bg2"/>
              </a:solidFill>
              <a:effectLst/>
              <a:latin typeface="Delius" panose="020B0604020202020204" charset="0"/>
              <a:ea typeface="Calibri" panose="020F0502020204030204" pitchFamily="34" charset="0"/>
              <a:cs typeface="Arial" panose="020B0604020202020204" pitchFamily="34" charset="0"/>
            </a:endParaRPr>
          </a:p>
        </p:txBody>
      </p:sp>
      <p:grpSp>
        <p:nvGrpSpPr>
          <p:cNvPr id="939" name="Google Shape;939;p37"/>
          <p:cNvGrpSpPr/>
          <p:nvPr/>
        </p:nvGrpSpPr>
        <p:grpSpPr>
          <a:xfrm>
            <a:off x="5395463" y="832475"/>
            <a:ext cx="751675" cy="744325"/>
            <a:chOff x="5395463" y="832475"/>
            <a:chExt cx="751675" cy="744325"/>
          </a:xfrm>
        </p:grpSpPr>
        <p:sp>
          <p:nvSpPr>
            <p:cNvPr id="940"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37"/>
          <p:cNvSpPr txBox="1">
            <a:spLocks noGrp="1"/>
          </p:cNvSpPr>
          <p:nvPr>
            <p:ph type="title" idx="2"/>
          </p:nvPr>
        </p:nvSpPr>
        <p:spPr>
          <a:xfrm>
            <a:off x="5397275" y="952625"/>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pic>
        <p:nvPicPr>
          <p:cNvPr id="944" name="Google Shape;944;p37"/>
          <p:cNvPicPr preferRelativeResize="0"/>
          <p:nvPr/>
        </p:nvPicPr>
        <p:blipFill>
          <a:blip r:embed="rId3">
            <a:alphaModFix/>
          </a:blip>
          <a:stretch>
            <a:fillRect/>
          </a:stretch>
        </p:blipFill>
        <p:spPr>
          <a:xfrm rot="-150908">
            <a:off x="764207" y="1415759"/>
            <a:ext cx="3416746" cy="2405393"/>
          </a:xfrm>
          <a:prstGeom prst="rect">
            <a:avLst/>
          </a:prstGeom>
          <a:noFill/>
          <a:ln>
            <a:noFill/>
          </a:ln>
        </p:spPr>
      </p:pic>
      <p:sp>
        <p:nvSpPr>
          <p:cNvPr id="945" name="Google Shape;945;p37"/>
          <p:cNvSpPr/>
          <p:nvPr/>
        </p:nvSpPr>
        <p:spPr>
          <a:xfrm>
            <a:off x="2073675" y="1003925"/>
            <a:ext cx="368544" cy="762853"/>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6560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2" name="Google Shape;952;p38"/>
          <p:cNvSpPr txBox="1">
            <a:spLocks noGrp="1"/>
          </p:cNvSpPr>
          <p:nvPr>
            <p:ph type="subTitle" idx="1"/>
          </p:nvPr>
        </p:nvSpPr>
        <p:spPr>
          <a:xfrm>
            <a:off x="586228" y="487866"/>
            <a:ext cx="3673538" cy="4188212"/>
          </a:xfrm>
          <a:prstGeom prst="rect">
            <a:avLst/>
          </a:prstGeom>
        </p:spPr>
        <p:txBody>
          <a:bodyPr spcFirstLastPara="1" wrap="square" lIns="91425" tIns="91425" rIns="91425" bIns="91425" anchor="t" anchorCtr="0">
            <a:noAutofit/>
          </a:bodyPr>
          <a:lstStyle/>
          <a:p>
            <a:pPr marL="25400" marR="0" indent="-342900">
              <a:lnSpc>
                <a:spcPct val="107000"/>
              </a:lnSpc>
              <a:spcBef>
                <a:spcPts val="0"/>
              </a:spcBef>
              <a:spcAft>
                <a:spcPts val="800"/>
              </a:spcAft>
              <a:buFont typeface="+mj-lt"/>
              <a:buAutoNum type="arabicPeriod"/>
            </a:pPr>
            <a:r>
              <a:rPr lang="en-US" sz="1600" b="1" dirty="0">
                <a:effectLst/>
                <a:latin typeface="Delius" panose="020B0604020202020204" charset="0"/>
                <a:ea typeface="Calibri" panose="020F0502020204030204" pitchFamily="34" charset="0"/>
                <a:cs typeface="Arial" panose="020B0604020202020204" pitchFamily="34" charset="0"/>
              </a:rPr>
              <a:t>Le </a:t>
            </a:r>
            <a:r>
              <a:rPr lang="en-US" sz="1600" b="1" dirty="0" err="1">
                <a:effectLst/>
                <a:latin typeface="Delius" panose="020B0604020202020204" charset="0"/>
                <a:ea typeface="Calibri" panose="020F0502020204030204" pitchFamily="34" charset="0"/>
                <a:cs typeface="Arial" panose="020B0604020202020204" pitchFamily="34" charset="0"/>
              </a:rPr>
              <a:t>secteur</a:t>
            </a:r>
            <a:r>
              <a:rPr lang="en-US" sz="1600" b="1" dirty="0">
                <a:effectLst/>
                <a:latin typeface="Delius" panose="020B0604020202020204" charset="0"/>
                <a:ea typeface="Calibri" panose="020F0502020204030204" pitchFamily="34" charset="0"/>
                <a:cs typeface="Arial" panose="020B0604020202020204" pitchFamily="34" charset="0"/>
              </a:rPr>
              <a:t> </a:t>
            </a:r>
            <a:r>
              <a:rPr lang="en-US" sz="1600" b="1" dirty="0" err="1">
                <a:effectLst/>
                <a:latin typeface="Delius" panose="020B0604020202020204" charset="0"/>
                <a:ea typeface="Calibri" panose="020F0502020204030204" pitchFamily="34" charset="0"/>
                <a:cs typeface="Arial" panose="020B0604020202020204" pitchFamily="34" charset="0"/>
              </a:rPr>
              <a:t>paraprimaire</a:t>
            </a:r>
            <a:r>
              <a:rPr lang="en-US" sz="1600" b="1" dirty="0">
                <a:effectLst/>
                <a:latin typeface="Delius" panose="020B0604020202020204" charset="0"/>
                <a:ea typeface="Calibri" panose="020F0502020204030204" pitchFamily="34" charset="0"/>
                <a:cs typeface="Arial" panose="020B0604020202020204" pitchFamily="34" charset="0"/>
              </a:rPr>
              <a:t> </a:t>
            </a:r>
            <a:r>
              <a:rPr lang="en-US" sz="1600" b="1" dirty="0" err="1">
                <a:effectLst/>
                <a:latin typeface="Delius" panose="020B0604020202020204" charset="0"/>
                <a:ea typeface="Calibri" panose="020F0502020204030204" pitchFamily="34" charset="0"/>
                <a:cs typeface="Arial" panose="020B0604020202020204" pitchFamily="34" charset="0"/>
              </a:rPr>
              <a:t>comprend</a:t>
            </a:r>
            <a:r>
              <a:rPr lang="en-US" sz="1600" b="1" dirty="0">
                <a:effectLst/>
                <a:latin typeface="Delius" panose="020B0604020202020204" charset="0"/>
                <a:ea typeface="Calibri" panose="020F0502020204030204" pitchFamily="34" charset="0"/>
                <a:cs typeface="Arial" panose="020B0604020202020204" pitchFamily="34" charset="0"/>
              </a:rPr>
              <a:t> les </a:t>
            </a:r>
            <a:r>
              <a:rPr lang="en-US" sz="1600" b="1" dirty="0" err="1">
                <a:effectLst/>
                <a:latin typeface="Delius" panose="020B0604020202020204" charset="0"/>
                <a:ea typeface="Calibri" panose="020F0502020204030204" pitchFamily="34" charset="0"/>
                <a:cs typeface="Arial" panose="020B0604020202020204" pitchFamily="34" charset="0"/>
              </a:rPr>
              <a:t>établissements</a:t>
            </a:r>
            <a:r>
              <a:rPr lang="en-US" sz="1600" b="1" dirty="0">
                <a:effectLst/>
                <a:latin typeface="Delius" panose="020B0604020202020204" charset="0"/>
                <a:ea typeface="Calibri" panose="020F0502020204030204" pitchFamily="34" charset="0"/>
                <a:cs typeface="Arial" panose="020B0604020202020204" pitchFamily="34" charset="0"/>
              </a:rPr>
              <a:t> </a:t>
            </a:r>
            <a:r>
              <a:rPr lang="en-US" sz="1600" b="1" dirty="0" err="1">
                <a:effectLst/>
                <a:latin typeface="Delius" panose="020B0604020202020204" charset="0"/>
                <a:ea typeface="Calibri" panose="020F0502020204030204" pitchFamily="34" charset="0"/>
                <a:cs typeface="Arial" panose="020B0604020202020204" pitchFamily="34" charset="0"/>
              </a:rPr>
              <a:t>éducatifs</a:t>
            </a:r>
            <a:r>
              <a:rPr lang="en-US" sz="1600" b="1" dirty="0">
                <a:effectLst/>
                <a:latin typeface="Delius" panose="020B0604020202020204" charset="0"/>
                <a:ea typeface="Calibri" panose="020F0502020204030204" pitchFamily="34" charset="0"/>
                <a:cs typeface="Arial" panose="020B0604020202020204" pitchFamily="34" charset="0"/>
              </a:rPr>
              <a:t> </a:t>
            </a:r>
            <a:r>
              <a:rPr lang="en-US" sz="1600" b="1" dirty="0" err="1">
                <a:effectLst/>
                <a:latin typeface="Delius" panose="020B0604020202020204" charset="0"/>
                <a:ea typeface="Calibri" panose="020F0502020204030204" pitchFamily="34" charset="0"/>
                <a:cs typeface="Arial" panose="020B0604020202020204" pitchFamily="34" charset="0"/>
              </a:rPr>
              <a:t>destinés</a:t>
            </a:r>
            <a:r>
              <a:rPr lang="en-US" sz="1600" b="1" dirty="0">
                <a:effectLst/>
                <a:latin typeface="Delius" panose="020B0604020202020204" charset="0"/>
                <a:ea typeface="Calibri" panose="020F0502020204030204" pitchFamily="34" charset="0"/>
                <a:cs typeface="Arial" panose="020B0604020202020204" pitchFamily="34" charset="0"/>
              </a:rPr>
              <a:t> aux enfants </a:t>
            </a:r>
            <a:r>
              <a:rPr lang="en-US" sz="1600" b="1" dirty="0" err="1">
                <a:effectLst/>
                <a:latin typeface="Delius" panose="020B0604020202020204" charset="0"/>
                <a:ea typeface="Calibri" panose="020F0502020204030204" pitchFamily="34" charset="0"/>
                <a:cs typeface="Arial" panose="020B0604020202020204" pitchFamily="34" charset="0"/>
              </a:rPr>
              <a:t>en</a:t>
            </a:r>
            <a:r>
              <a:rPr lang="en-US" sz="1600" b="1" dirty="0">
                <a:effectLst/>
                <a:latin typeface="Delius" panose="020B0604020202020204" charset="0"/>
                <a:ea typeface="Calibri" panose="020F0502020204030204" pitchFamily="34" charset="0"/>
                <a:cs typeface="Arial" panose="020B0604020202020204" pitchFamily="34" charset="0"/>
              </a:rPr>
              <a:t> bas </a:t>
            </a:r>
            <a:r>
              <a:rPr lang="en-US" sz="1600" b="1" dirty="0" err="1">
                <a:effectLst/>
                <a:latin typeface="Delius" panose="020B0604020202020204" charset="0"/>
                <a:ea typeface="Calibri" panose="020F0502020204030204" pitchFamily="34" charset="0"/>
                <a:cs typeface="Arial" panose="020B0604020202020204" pitchFamily="34" charset="0"/>
              </a:rPr>
              <a:t>âge</a:t>
            </a:r>
            <a:r>
              <a:rPr lang="en-US" sz="1600" b="1" dirty="0">
                <a:effectLst/>
                <a:latin typeface="Delius" panose="020B0604020202020204" charset="0"/>
                <a:ea typeface="Calibri" panose="020F0502020204030204" pitchFamily="34" charset="0"/>
                <a:cs typeface="Arial" panose="020B0604020202020204" pitchFamily="34" charset="0"/>
              </a:rPr>
              <a:t>, </a:t>
            </a:r>
            <a:r>
              <a:rPr lang="en-US" sz="1600" b="1" dirty="0" err="1">
                <a:effectLst/>
                <a:latin typeface="Delius" panose="020B0604020202020204" charset="0"/>
                <a:ea typeface="Calibri" panose="020F0502020204030204" pitchFamily="34" charset="0"/>
                <a:cs typeface="Arial" panose="020B0604020202020204" pitchFamily="34" charset="0"/>
              </a:rPr>
              <a:t>avant</a:t>
            </a:r>
            <a:r>
              <a:rPr lang="en-US" sz="1600" b="1" dirty="0">
                <a:effectLst/>
                <a:latin typeface="Delius" panose="020B0604020202020204" charset="0"/>
                <a:ea typeface="Calibri" panose="020F0502020204030204" pitchFamily="34" charset="0"/>
                <a:cs typeface="Arial" panose="020B0604020202020204" pitchFamily="34" charset="0"/>
              </a:rPr>
              <a:t> </a:t>
            </a:r>
            <a:r>
              <a:rPr lang="en-US" sz="1600" b="1" dirty="0" err="1">
                <a:effectLst/>
                <a:latin typeface="Delius" panose="020B0604020202020204" charset="0"/>
                <a:ea typeface="Calibri" panose="020F0502020204030204" pitchFamily="34" charset="0"/>
                <a:cs typeface="Arial" panose="020B0604020202020204" pitchFamily="34" charset="0"/>
              </a:rPr>
              <a:t>l'âge</a:t>
            </a:r>
            <a:r>
              <a:rPr lang="en-US" sz="1600" b="1" dirty="0">
                <a:effectLst/>
                <a:latin typeface="Delius" panose="020B0604020202020204" charset="0"/>
                <a:ea typeface="Calibri" panose="020F0502020204030204" pitchFamily="34" charset="0"/>
                <a:cs typeface="Arial" panose="020B0604020202020204" pitchFamily="34" charset="0"/>
              </a:rPr>
              <a:t> </a:t>
            </a:r>
            <a:r>
              <a:rPr lang="en-US" sz="1600" b="1" dirty="0" err="1">
                <a:effectLst/>
                <a:latin typeface="Delius" panose="020B0604020202020204" charset="0"/>
                <a:ea typeface="Calibri" panose="020F0502020204030204" pitchFamily="34" charset="0"/>
                <a:cs typeface="Arial" panose="020B0604020202020204" pitchFamily="34" charset="0"/>
              </a:rPr>
              <a:t>d'entrée</a:t>
            </a:r>
            <a:r>
              <a:rPr lang="en-US" sz="1600" b="1" dirty="0">
                <a:effectLst/>
                <a:latin typeface="Delius" panose="020B0604020202020204" charset="0"/>
                <a:ea typeface="Calibri" panose="020F0502020204030204" pitchFamily="34" charset="0"/>
                <a:cs typeface="Arial" panose="020B0604020202020204" pitchFamily="34" charset="0"/>
              </a:rPr>
              <a:t> à </a:t>
            </a:r>
            <a:r>
              <a:rPr lang="en-US" sz="1600" b="1" dirty="0" err="1">
                <a:effectLst/>
                <a:latin typeface="Delius" panose="020B0604020202020204" charset="0"/>
                <a:ea typeface="Calibri" panose="020F0502020204030204" pitchFamily="34" charset="0"/>
                <a:cs typeface="Arial" panose="020B0604020202020204" pitchFamily="34" charset="0"/>
              </a:rPr>
              <a:t>l'école</a:t>
            </a:r>
            <a:r>
              <a:rPr lang="en-US" sz="1600" b="1" dirty="0">
                <a:effectLst/>
                <a:latin typeface="Delius" panose="020B0604020202020204" charset="0"/>
                <a:ea typeface="Calibri" panose="020F0502020204030204" pitchFamily="34" charset="0"/>
                <a:cs typeface="Arial" panose="020B0604020202020204" pitchFamily="34" charset="0"/>
              </a:rPr>
              <a:t> </a:t>
            </a:r>
            <a:r>
              <a:rPr lang="fr-FR" sz="1600" b="1" dirty="0">
                <a:effectLst/>
                <a:latin typeface="Delius" panose="020B0604020202020204" charset="0"/>
                <a:ea typeface="Calibri" panose="020F0502020204030204" pitchFamily="34" charset="0"/>
                <a:cs typeface="Arial" panose="020B0604020202020204" pitchFamily="34" charset="0"/>
              </a:rPr>
              <a:t>primaire</a:t>
            </a:r>
            <a:r>
              <a:rPr lang="en-US" sz="1600" b="1" dirty="0">
                <a:effectLst/>
                <a:latin typeface="Delius" panose="020B0604020202020204" charset="0"/>
                <a:ea typeface="Calibri" panose="020F0502020204030204" pitchFamily="34" charset="0"/>
                <a:cs typeface="Arial" panose="020B0604020202020204" pitchFamily="34" charset="0"/>
              </a:rPr>
              <a:t>.</a:t>
            </a:r>
            <a:endParaRPr lang="en-US" sz="1600" dirty="0">
              <a:effectLst/>
              <a:latin typeface="Delius" panose="020B0604020202020204" charset="0"/>
              <a:ea typeface="Calibri" panose="020F0502020204030204" pitchFamily="34" charset="0"/>
              <a:cs typeface="Arial" panose="020B0604020202020204" pitchFamily="34" charset="0"/>
            </a:endParaRPr>
          </a:p>
          <a:p>
            <a:pPr marL="25400" marR="0" indent="-342900">
              <a:lnSpc>
                <a:spcPct val="107000"/>
              </a:lnSpc>
              <a:spcBef>
                <a:spcPts val="0"/>
              </a:spcBef>
              <a:spcAft>
                <a:spcPts val="800"/>
              </a:spcAft>
              <a:buFont typeface="+mj-lt"/>
              <a:buAutoNum type="arabicPeriod"/>
            </a:pPr>
            <a:r>
              <a:rPr lang="en-US" sz="1600" b="1" dirty="0" err="1">
                <a:effectLst/>
                <a:latin typeface="Delius" panose="020B0604020202020204" charset="0"/>
                <a:ea typeface="Calibri" panose="020F0502020204030204" pitchFamily="34" charset="0"/>
                <a:cs typeface="Arial" panose="020B0604020202020204" pitchFamily="34" charset="0"/>
              </a:rPr>
              <a:t>Ces</a:t>
            </a:r>
            <a:r>
              <a:rPr lang="en-US" sz="1600" b="1" dirty="0">
                <a:effectLst/>
                <a:latin typeface="Delius" panose="020B0604020202020204" charset="0"/>
                <a:ea typeface="Calibri" panose="020F0502020204030204" pitchFamily="34" charset="0"/>
                <a:cs typeface="Arial" panose="020B0604020202020204" pitchFamily="34" charset="0"/>
              </a:rPr>
              <a:t> </a:t>
            </a:r>
            <a:r>
              <a:rPr lang="en-US" sz="1600" b="1" dirty="0" err="1">
                <a:effectLst/>
                <a:latin typeface="Delius" panose="020B0604020202020204" charset="0"/>
                <a:ea typeface="Calibri" panose="020F0502020204030204" pitchFamily="34" charset="0"/>
                <a:cs typeface="Arial" panose="020B0604020202020204" pitchFamily="34" charset="0"/>
              </a:rPr>
              <a:t>établissements</a:t>
            </a:r>
            <a:r>
              <a:rPr lang="en-US" sz="1600" b="1" dirty="0">
                <a:effectLst/>
                <a:latin typeface="Delius" panose="020B0604020202020204" charset="0"/>
                <a:ea typeface="Calibri" panose="020F0502020204030204" pitchFamily="34" charset="0"/>
                <a:cs typeface="Arial" panose="020B0604020202020204" pitchFamily="34" charset="0"/>
              </a:rPr>
              <a:t> </a:t>
            </a:r>
            <a:r>
              <a:rPr lang="en-US" sz="1600" b="1" dirty="0" err="1">
                <a:effectLst/>
                <a:latin typeface="Delius" panose="020B0604020202020204" charset="0"/>
                <a:ea typeface="Calibri" panose="020F0502020204030204" pitchFamily="34" charset="0"/>
                <a:cs typeface="Arial" panose="020B0604020202020204" pitchFamily="34" charset="0"/>
              </a:rPr>
              <a:t>peuvent</a:t>
            </a:r>
            <a:r>
              <a:rPr lang="en-US" sz="1600" b="1" dirty="0">
                <a:effectLst/>
                <a:latin typeface="Delius" panose="020B0604020202020204" charset="0"/>
                <a:ea typeface="Calibri" panose="020F0502020204030204" pitchFamily="34" charset="0"/>
                <a:cs typeface="Arial" panose="020B0604020202020204" pitchFamily="34" charset="0"/>
              </a:rPr>
              <a:t> </a:t>
            </a:r>
            <a:r>
              <a:rPr lang="en-US" sz="1600" b="1" dirty="0" err="1">
                <a:effectLst/>
                <a:latin typeface="Delius" panose="020B0604020202020204" charset="0"/>
                <a:ea typeface="Calibri" panose="020F0502020204030204" pitchFamily="34" charset="0"/>
                <a:cs typeface="Arial" panose="020B0604020202020204" pitchFamily="34" charset="0"/>
              </a:rPr>
              <a:t>inclure</a:t>
            </a:r>
            <a:r>
              <a:rPr lang="en-US" sz="1600" b="1" dirty="0">
                <a:effectLst/>
                <a:latin typeface="Delius" panose="020B0604020202020204" charset="0"/>
                <a:ea typeface="Calibri" panose="020F0502020204030204" pitchFamily="34" charset="0"/>
                <a:cs typeface="Arial" panose="020B0604020202020204" pitchFamily="34" charset="0"/>
              </a:rPr>
              <a:t> des </a:t>
            </a:r>
            <a:r>
              <a:rPr lang="en-US" sz="1600" b="1" dirty="0" err="1">
                <a:effectLst/>
                <a:latin typeface="Delius" panose="020B0604020202020204" charset="0"/>
                <a:ea typeface="Calibri" panose="020F0502020204030204" pitchFamily="34" charset="0"/>
                <a:cs typeface="Arial" panose="020B0604020202020204" pitchFamily="34" charset="0"/>
              </a:rPr>
              <a:t>garderies</a:t>
            </a:r>
            <a:r>
              <a:rPr lang="en-US" sz="1600" b="1" dirty="0">
                <a:effectLst/>
                <a:latin typeface="Delius" panose="020B0604020202020204" charset="0"/>
                <a:ea typeface="Calibri" panose="020F0502020204030204" pitchFamily="34" charset="0"/>
                <a:cs typeface="Arial" panose="020B0604020202020204" pitchFamily="34" charset="0"/>
              </a:rPr>
              <a:t>, des </a:t>
            </a:r>
            <a:r>
              <a:rPr lang="en-US" sz="1600" b="1" dirty="0" err="1">
                <a:effectLst/>
                <a:latin typeface="Delius" panose="020B0604020202020204" charset="0"/>
                <a:ea typeface="Calibri" panose="020F0502020204030204" pitchFamily="34" charset="0"/>
                <a:cs typeface="Arial" panose="020B0604020202020204" pitchFamily="34" charset="0"/>
              </a:rPr>
              <a:t>jardins</a:t>
            </a:r>
            <a:r>
              <a:rPr lang="en-US" sz="1600" b="1" dirty="0">
                <a:effectLst/>
                <a:latin typeface="Delius" panose="020B0604020202020204" charset="0"/>
                <a:ea typeface="Calibri" panose="020F0502020204030204" pitchFamily="34" charset="0"/>
                <a:cs typeface="Arial" panose="020B0604020202020204" pitchFamily="34" charset="0"/>
              </a:rPr>
              <a:t> </a:t>
            </a:r>
            <a:r>
              <a:rPr lang="en-US" sz="1600" b="1" dirty="0" err="1">
                <a:effectLst/>
                <a:latin typeface="Delius" panose="020B0604020202020204" charset="0"/>
                <a:ea typeface="Calibri" panose="020F0502020204030204" pitchFamily="34" charset="0"/>
                <a:cs typeface="Arial" panose="020B0604020202020204" pitchFamily="34" charset="0"/>
              </a:rPr>
              <a:t>d'enfants</a:t>
            </a:r>
            <a:r>
              <a:rPr lang="en-US" sz="1600" b="1" dirty="0">
                <a:effectLst/>
                <a:latin typeface="Delius" panose="020B0604020202020204" charset="0"/>
                <a:ea typeface="Calibri" panose="020F0502020204030204" pitchFamily="34" charset="0"/>
                <a:cs typeface="Arial" panose="020B0604020202020204" pitchFamily="34" charset="0"/>
              </a:rPr>
              <a:t>, des </a:t>
            </a:r>
            <a:r>
              <a:rPr lang="en-US" sz="1600" b="1" dirty="0" err="1">
                <a:effectLst/>
                <a:latin typeface="Delius" panose="020B0604020202020204" charset="0"/>
                <a:ea typeface="Calibri" panose="020F0502020204030204" pitchFamily="34" charset="0"/>
                <a:cs typeface="Arial" panose="020B0604020202020204" pitchFamily="34" charset="0"/>
              </a:rPr>
              <a:t>pré</a:t>
            </a:r>
            <a:r>
              <a:rPr lang="en-US" sz="1600" b="1" dirty="0">
                <a:effectLst/>
                <a:latin typeface="Delius" panose="020B0604020202020204" charset="0"/>
                <a:ea typeface="Calibri" panose="020F0502020204030204" pitchFamily="34" charset="0"/>
                <a:cs typeface="Arial" panose="020B0604020202020204" pitchFamily="34" charset="0"/>
              </a:rPr>
              <a:t>-écoles, </a:t>
            </a:r>
            <a:r>
              <a:rPr lang="en-US" sz="1600" b="1" dirty="0" err="1">
                <a:effectLst/>
                <a:latin typeface="Delius" panose="020B0604020202020204" charset="0"/>
                <a:ea typeface="Calibri" panose="020F0502020204030204" pitchFamily="34" charset="0"/>
                <a:cs typeface="Arial" panose="020B0604020202020204" pitchFamily="34" charset="0"/>
              </a:rPr>
              <a:t>ou</a:t>
            </a:r>
            <a:r>
              <a:rPr lang="en-US" sz="1600" b="1" dirty="0">
                <a:effectLst/>
                <a:latin typeface="Delius" panose="020B0604020202020204" charset="0"/>
                <a:ea typeface="Calibri" panose="020F0502020204030204" pitchFamily="34" charset="0"/>
                <a:cs typeface="Arial" panose="020B0604020202020204" pitchFamily="34" charset="0"/>
              </a:rPr>
              <a:t> </a:t>
            </a:r>
            <a:r>
              <a:rPr lang="en-US" sz="1600" b="1" dirty="0" err="1">
                <a:effectLst/>
                <a:latin typeface="Delius" panose="020B0604020202020204" charset="0"/>
                <a:ea typeface="Calibri" panose="020F0502020204030204" pitchFamily="34" charset="0"/>
                <a:cs typeface="Arial" panose="020B0604020202020204" pitchFamily="34" charset="0"/>
              </a:rPr>
              <a:t>d'autres</a:t>
            </a:r>
            <a:r>
              <a:rPr lang="en-US" sz="1600" b="1" dirty="0">
                <a:effectLst/>
                <a:latin typeface="Delius" panose="020B0604020202020204" charset="0"/>
                <a:ea typeface="Calibri" panose="020F0502020204030204" pitchFamily="34" charset="0"/>
                <a:cs typeface="Arial" panose="020B0604020202020204" pitchFamily="34" charset="0"/>
              </a:rPr>
              <a:t> </a:t>
            </a:r>
            <a:r>
              <a:rPr lang="en-US" sz="1600" b="1" dirty="0" err="1">
                <a:effectLst/>
                <a:latin typeface="Delius" panose="020B0604020202020204" charset="0"/>
                <a:ea typeface="Calibri" panose="020F0502020204030204" pitchFamily="34" charset="0"/>
                <a:cs typeface="Arial" panose="020B0604020202020204" pitchFamily="34" charset="0"/>
              </a:rPr>
              <a:t>programmes</a:t>
            </a:r>
            <a:r>
              <a:rPr lang="en-US" sz="1600" b="1" dirty="0">
                <a:effectLst/>
                <a:latin typeface="Delius" panose="020B0604020202020204" charset="0"/>
                <a:ea typeface="Calibri" panose="020F0502020204030204" pitchFamily="34" charset="0"/>
                <a:cs typeface="Arial" panose="020B0604020202020204" pitchFamily="34" charset="0"/>
              </a:rPr>
              <a:t> </a:t>
            </a:r>
            <a:r>
              <a:rPr lang="en-US" sz="1600" b="1" dirty="0" err="1">
                <a:effectLst/>
                <a:latin typeface="Delius" panose="020B0604020202020204" charset="0"/>
                <a:ea typeface="Calibri" panose="020F0502020204030204" pitchFamily="34" charset="0"/>
                <a:cs typeface="Arial" panose="020B0604020202020204" pitchFamily="34" charset="0"/>
              </a:rPr>
              <a:t>éducatifs</a:t>
            </a:r>
            <a:r>
              <a:rPr lang="en-US" sz="1600" b="1" dirty="0">
                <a:effectLst/>
                <a:latin typeface="Delius" panose="020B0604020202020204" charset="0"/>
                <a:ea typeface="Calibri" panose="020F0502020204030204" pitchFamily="34" charset="0"/>
                <a:cs typeface="Arial" panose="020B0604020202020204" pitchFamily="34" charset="0"/>
              </a:rPr>
              <a:t> </a:t>
            </a:r>
            <a:r>
              <a:rPr lang="en-US" sz="1600" b="1" dirty="0" err="1">
                <a:effectLst/>
                <a:latin typeface="Delius" panose="020B0604020202020204" charset="0"/>
                <a:ea typeface="Calibri" panose="020F0502020204030204" pitchFamily="34" charset="0"/>
                <a:cs typeface="Arial" panose="020B0604020202020204" pitchFamily="34" charset="0"/>
              </a:rPr>
              <a:t>préscolaires</a:t>
            </a:r>
            <a:r>
              <a:rPr lang="en-US" sz="1600" b="1" dirty="0">
                <a:effectLst/>
                <a:latin typeface="Delius" panose="020B0604020202020204" charset="0"/>
                <a:ea typeface="Calibri" panose="020F0502020204030204" pitchFamily="34" charset="0"/>
                <a:cs typeface="Arial" panose="020B0604020202020204" pitchFamily="34" charset="0"/>
              </a:rPr>
              <a:t>.</a:t>
            </a:r>
            <a:endParaRPr lang="en-US" sz="1600" dirty="0">
              <a:effectLst/>
              <a:latin typeface="Delius" panose="020B0604020202020204" charset="0"/>
              <a:ea typeface="Calibri" panose="020F0502020204030204" pitchFamily="34" charset="0"/>
              <a:cs typeface="Arial" panose="020B0604020202020204" pitchFamily="34" charset="0"/>
            </a:endParaRPr>
          </a:p>
          <a:p>
            <a:pPr marL="25400" marR="0" indent="-342900">
              <a:lnSpc>
                <a:spcPct val="107000"/>
              </a:lnSpc>
              <a:spcBef>
                <a:spcPts val="0"/>
              </a:spcBef>
              <a:spcAft>
                <a:spcPts val="800"/>
              </a:spcAft>
              <a:buFont typeface="+mj-lt"/>
              <a:buAutoNum type="arabicPeriod"/>
            </a:pPr>
            <a:r>
              <a:rPr lang="en-US" sz="1600" b="1" dirty="0">
                <a:effectLst/>
                <a:latin typeface="Delius" panose="020B0604020202020204" charset="0"/>
                <a:ea typeface="Calibri" panose="020F0502020204030204" pitchFamily="34" charset="0"/>
                <a:cs typeface="Arial" panose="020B0604020202020204" pitchFamily="34" charset="0"/>
              </a:rPr>
              <a:t>Les statistiques de </a:t>
            </a:r>
            <a:r>
              <a:rPr lang="en-US" sz="1600" b="1" dirty="0" err="1">
                <a:effectLst/>
                <a:latin typeface="Delius" panose="020B0604020202020204" charset="0"/>
                <a:ea typeface="Calibri" panose="020F0502020204030204" pitchFamily="34" charset="0"/>
                <a:cs typeface="Arial" panose="020B0604020202020204" pitchFamily="34" charset="0"/>
              </a:rPr>
              <a:t>ce</a:t>
            </a:r>
            <a:r>
              <a:rPr lang="en-US" sz="1600" b="1" dirty="0">
                <a:effectLst/>
                <a:latin typeface="Delius" panose="020B0604020202020204" charset="0"/>
                <a:ea typeface="Calibri" panose="020F0502020204030204" pitchFamily="34" charset="0"/>
                <a:cs typeface="Arial" panose="020B0604020202020204" pitchFamily="34" charset="0"/>
              </a:rPr>
              <a:t> </a:t>
            </a:r>
            <a:r>
              <a:rPr lang="en-US" sz="1600" b="1" dirty="0" err="1">
                <a:effectLst/>
                <a:latin typeface="Delius" panose="020B0604020202020204" charset="0"/>
                <a:ea typeface="Calibri" panose="020F0502020204030204" pitchFamily="34" charset="0"/>
                <a:cs typeface="Arial" panose="020B0604020202020204" pitchFamily="34" charset="0"/>
              </a:rPr>
              <a:t>secteur</a:t>
            </a:r>
            <a:r>
              <a:rPr lang="en-US" sz="1600" b="1" dirty="0">
                <a:effectLst/>
                <a:latin typeface="Delius" panose="020B0604020202020204" charset="0"/>
                <a:ea typeface="Calibri" panose="020F0502020204030204" pitchFamily="34" charset="0"/>
                <a:cs typeface="Arial" panose="020B0604020202020204" pitchFamily="34" charset="0"/>
              </a:rPr>
              <a:t> </a:t>
            </a:r>
            <a:r>
              <a:rPr lang="en-US" sz="1600" b="1" dirty="0" err="1">
                <a:effectLst/>
                <a:latin typeface="Delius" panose="020B0604020202020204" charset="0"/>
                <a:ea typeface="Calibri" panose="020F0502020204030204" pitchFamily="34" charset="0"/>
                <a:cs typeface="Arial" panose="020B0604020202020204" pitchFamily="34" charset="0"/>
              </a:rPr>
              <a:t>incluent</a:t>
            </a:r>
            <a:r>
              <a:rPr lang="en-US" sz="1600" b="1" dirty="0">
                <a:effectLst/>
                <a:latin typeface="Delius" panose="020B0604020202020204" charset="0"/>
                <a:ea typeface="Calibri" panose="020F0502020204030204" pitchFamily="34" charset="0"/>
                <a:cs typeface="Arial" panose="020B0604020202020204" pitchFamily="34" charset="0"/>
              </a:rPr>
              <a:t> le nombre </a:t>
            </a:r>
            <a:r>
              <a:rPr lang="en-US" sz="1600" b="1" dirty="0" err="1">
                <a:effectLst/>
                <a:latin typeface="Delius" panose="020B0604020202020204" charset="0"/>
                <a:ea typeface="Calibri" panose="020F0502020204030204" pitchFamily="34" charset="0"/>
                <a:cs typeface="Arial" panose="020B0604020202020204" pitchFamily="34" charset="0"/>
              </a:rPr>
              <a:t>d'établissements</a:t>
            </a:r>
            <a:r>
              <a:rPr lang="en-US" sz="1600" b="1" dirty="0">
                <a:effectLst/>
                <a:latin typeface="Delius" panose="020B0604020202020204" charset="0"/>
                <a:ea typeface="Calibri" panose="020F0502020204030204" pitchFamily="34" charset="0"/>
                <a:cs typeface="Arial" panose="020B0604020202020204" pitchFamily="34" charset="0"/>
              </a:rPr>
              <a:t> </a:t>
            </a:r>
            <a:r>
              <a:rPr lang="en-US" sz="1600" b="1" dirty="0" err="1">
                <a:effectLst/>
                <a:latin typeface="Delius" panose="020B0604020202020204" charset="0"/>
                <a:ea typeface="Calibri" panose="020F0502020204030204" pitchFamily="34" charset="0"/>
                <a:cs typeface="Arial" panose="020B0604020202020204" pitchFamily="34" charset="0"/>
              </a:rPr>
              <a:t>préscolaires</a:t>
            </a:r>
            <a:r>
              <a:rPr lang="en-US" sz="1600" b="1" dirty="0">
                <a:effectLst/>
                <a:latin typeface="Delius" panose="020B0604020202020204" charset="0"/>
                <a:ea typeface="Calibri" panose="020F0502020204030204" pitchFamily="34" charset="0"/>
                <a:cs typeface="Arial" panose="020B0604020202020204" pitchFamily="34" charset="0"/>
              </a:rPr>
              <a:t>, le nombre </a:t>
            </a:r>
            <a:r>
              <a:rPr lang="en-US" sz="1600" b="1" dirty="0" err="1">
                <a:effectLst/>
                <a:latin typeface="Delius" panose="020B0604020202020204" charset="0"/>
                <a:ea typeface="Calibri" panose="020F0502020204030204" pitchFamily="34" charset="0"/>
                <a:cs typeface="Arial" panose="020B0604020202020204" pitchFamily="34" charset="0"/>
              </a:rPr>
              <a:t>d'enseignants</a:t>
            </a:r>
            <a:r>
              <a:rPr lang="en-US" sz="1600" b="1" dirty="0">
                <a:effectLst/>
                <a:latin typeface="Delius" panose="020B0604020202020204" charset="0"/>
                <a:ea typeface="Calibri" panose="020F0502020204030204" pitchFamily="34" charset="0"/>
                <a:cs typeface="Arial" panose="020B0604020202020204" pitchFamily="34" charset="0"/>
              </a:rPr>
              <a:t>, et le nombre </a:t>
            </a:r>
            <a:r>
              <a:rPr lang="en-US" sz="1600" b="1" dirty="0" err="1">
                <a:effectLst/>
                <a:latin typeface="Delius" panose="020B0604020202020204" charset="0"/>
                <a:ea typeface="Calibri" panose="020F0502020204030204" pitchFamily="34" charset="0"/>
                <a:cs typeface="Arial" panose="020B0604020202020204" pitchFamily="34" charset="0"/>
              </a:rPr>
              <a:t>d'enfants</a:t>
            </a:r>
            <a:r>
              <a:rPr lang="en-US" sz="1600" b="1" dirty="0">
                <a:effectLst/>
                <a:latin typeface="Delius" panose="020B0604020202020204" charset="0"/>
                <a:ea typeface="Calibri" panose="020F0502020204030204" pitchFamily="34" charset="0"/>
                <a:cs typeface="Arial" panose="020B0604020202020204" pitchFamily="34" charset="0"/>
              </a:rPr>
              <a:t> </a:t>
            </a:r>
            <a:r>
              <a:rPr lang="en-US" sz="1600" b="1" dirty="0" err="1">
                <a:effectLst/>
                <a:latin typeface="Delius" panose="020B0604020202020204" charset="0"/>
                <a:ea typeface="Calibri" panose="020F0502020204030204" pitchFamily="34" charset="0"/>
                <a:cs typeface="Arial" panose="020B0604020202020204" pitchFamily="34" charset="0"/>
              </a:rPr>
              <a:t>inscrits</a:t>
            </a:r>
            <a:r>
              <a:rPr lang="en-US" sz="1600" b="1" dirty="0">
                <a:effectLst/>
                <a:latin typeface="Delius" panose="020B0604020202020204" charset="0"/>
                <a:ea typeface="Calibri" panose="020F0502020204030204" pitchFamily="34" charset="0"/>
                <a:cs typeface="Arial" panose="020B0604020202020204" pitchFamily="34" charset="0"/>
              </a:rPr>
              <a:t>.</a:t>
            </a:r>
            <a:endParaRPr lang="en-US" sz="1600" dirty="0">
              <a:effectLst/>
              <a:latin typeface="Delius" panose="020B0604020202020204" charset="0"/>
              <a:ea typeface="Calibri" panose="020F0502020204030204" pitchFamily="34" charset="0"/>
              <a:cs typeface="Arial" panose="020B0604020202020204" pitchFamily="34" charset="0"/>
            </a:endParaRPr>
          </a:p>
        </p:txBody>
      </p:sp>
      <p:graphicFrame>
        <p:nvGraphicFramePr>
          <p:cNvPr id="18" name="Chart 17">
            <a:extLst>
              <a:ext uri="{FF2B5EF4-FFF2-40B4-BE49-F238E27FC236}">
                <a16:creationId xmlns:a16="http://schemas.microsoft.com/office/drawing/2014/main" id="{1E2FDDE5-9901-4C9E-AA1E-C7D7A96FE191}"/>
              </a:ext>
            </a:extLst>
          </p:cNvPr>
          <p:cNvGraphicFramePr/>
          <p:nvPr/>
        </p:nvGraphicFramePr>
        <p:xfrm>
          <a:off x="4767613" y="928540"/>
          <a:ext cx="1833909" cy="31044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a:extLst>
              <a:ext uri="{FF2B5EF4-FFF2-40B4-BE49-F238E27FC236}">
                <a16:creationId xmlns:a16="http://schemas.microsoft.com/office/drawing/2014/main" id="{CBDE75A3-42EA-4130-A3F5-E84E7B45DEED}"/>
              </a:ext>
            </a:extLst>
          </p:cNvPr>
          <p:cNvGraphicFramePr/>
          <p:nvPr/>
        </p:nvGraphicFramePr>
        <p:xfrm>
          <a:off x="6601522" y="928540"/>
          <a:ext cx="2036956" cy="31044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203173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65" name="Google Shape;965;p39"/>
          <p:cNvSpPr txBox="1">
            <a:spLocks noGrp="1"/>
          </p:cNvSpPr>
          <p:nvPr>
            <p:ph type="title"/>
          </p:nvPr>
        </p:nvSpPr>
        <p:spPr>
          <a:xfrm>
            <a:off x="4807287" y="2068992"/>
            <a:ext cx="4394647" cy="1060800"/>
          </a:xfrm>
          <a:prstGeom prst="rect">
            <a:avLst/>
          </a:prstGeom>
        </p:spPr>
        <p:txBody>
          <a:bodyPr spcFirstLastPara="1" wrap="square" lIns="91425" tIns="91425" rIns="91425" bIns="91425" anchor="t" anchorCtr="0">
            <a:noAutofit/>
          </a:bodyPr>
          <a:lstStyle/>
          <a:p>
            <a:r>
              <a:rPr lang="en-US" sz="3600" b="1" dirty="0">
                <a:solidFill>
                  <a:srgbClr val="385723"/>
                </a:solidFill>
                <a:effectLst/>
                <a:latin typeface="Delius" panose="020B0604020202020204" charset="0"/>
                <a:ea typeface="Calibri" panose="020F0502020204030204" pitchFamily="34" charset="0"/>
                <a:cs typeface="Arial" panose="020B0604020202020204" pitchFamily="34" charset="0"/>
              </a:rPr>
              <a:t>Secteur Primaire:</a:t>
            </a:r>
            <a:br>
              <a:rPr lang="en-US" sz="1800" dirty="0">
                <a:effectLst/>
                <a:latin typeface="Delius" panose="020B0604020202020204" charset="0"/>
                <a:ea typeface="Calibri" panose="020F0502020204030204" pitchFamily="34" charset="0"/>
                <a:cs typeface="Arial" panose="020B0604020202020204" pitchFamily="34" charset="0"/>
              </a:rPr>
            </a:br>
            <a:endParaRPr dirty="0">
              <a:latin typeface="Delius" panose="020B0604020202020204" charset="0"/>
            </a:endParaRPr>
          </a:p>
        </p:txBody>
      </p:sp>
      <p:grpSp>
        <p:nvGrpSpPr>
          <p:cNvPr id="15" name="Google Shape;1076;p44">
            <a:extLst>
              <a:ext uri="{FF2B5EF4-FFF2-40B4-BE49-F238E27FC236}">
                <a16:creationId xmlns:a16="http://schemas.microsoft.com/office/drawing/2014/main" id="{DB6873C6-510B-4805-B71B-BE0491D13E7F}"/>
              </a:ext>
            </a:extLst>
          </p:cNvPr>
          <p:cNvGrpSpPr/>
          <p:nvPr/>
        </p:nvGrpSpPr>
        <p:grpSpPr>
          <a:xfrm>
            <a:off x="5668109" y="490726"/>
            <a:ext cx="1179794" cy="1264528"/>
            <a:chOff x="705725" y="2072700"/>
            <a:chExt cx="1190350" cy="1286200"/>
          </a:xfrm>
        </p:grpSpPr>
        <p:sp>
          <p:nvSpPr>
            <p:cNvPr id="16" name="Google Shape;1077;p44">
              <a:extLst>
                <a:ext uri="{FF2B5EF4-FFF2-40B4-BE49-F238E27FC236}">
                  <a16:creationId xmlns:a16="http://schemas.microsoft.com/office/drawing/2014/main" id="{4CB3B53B-7EDE-45F3-ACB7-EC3E67B0BA45}"/>
                </a:ext>
              </a:extLst>
            </p:cNvPr>
            <p:cNvSpPr/>
            <p:nvPr/>
          </p:nvSpPr>
          <p:spPr>
            <a:xfrm>
              <a:off x="724175" y="2187000"/>
              <a:ext cx="1171900" cy="1171900"/>
            </a:xfrm>
            <a:custGeom>
              <a:avLst/>
              <a:gdLst/>
              <a:ahLst/>
              <a:cxnLst/>
              <a:rect l="l" t="t" r="r" b="b"/>
              <a:pathLst>
                <a:path w="46876" h="46876" extrusionOk="0">
                  <a:moveTo>
                    <a:pt x="43459" y="1"/>
                  </a:moveTo>
                  <a:lnTo>
                    <a:pt x="1" y="3418"/>
                  </a:lnTo>
                  <a:lnTo>
                    <a:pt x="3418" y="46876"/>
                  </a:lnTo>
                  <a:lnTo>
                    <a:pt x="46876" y="43458"/>
                  </a:lnTo>
                  <a:lnTo>
                    <a:pt x="43459"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78;p44">
              <a:extLst>
                <a:ext uri="{FF2B5EF4-FFF2-40B4-BE49-F238E27FC236}">
                  <a16:creationId xmlns:a16="http://schemas.microsoft.com/office/drawing/2014/main" id="{BE2714C2-2953-42F8-B1EB-5F5A7B538027}"/>
                </a:ext>
              </a:extLst>
            </p:cNvPr>
            <p:cNvSpPr/>
            <p:nvPr/>
          </p:nvSpPr>
          <p:spPr>
            <a:xfrm>
              <a:off x="705725" y="2168550"/>
              <a:ext cx="1171900" cy="1171900"/>
            </a:xfrm>
            <a:custGeom>
              <a:avLst/>
              <a:gdLst/>
              <a:ahLst/>
              <a:cxnLst/>
              <a:rect l="l" t="t" r="r" b="b"/>
              <a:pathLst>
                <a:path w="46876" h="46876" extrusionOk="0">
                  <a:moveTo>
                    <a:pt x="43459" y="1"/>
                  </a:moveTo>
                  <a:lnTo>
                    <a:pt x="1" y="3418"/>
                  </a:lnTo>
                  <a:lnTo>
                    <a:pt x="3418" y="46875"/>
                  </a:lnTo>
                  <a:lnTo>
                    <a:pt x="46876" y="43458"/>
                  </a:lnTo>
                  <a:lnTo>
                    <a:pt x="434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79;p44">
              <a:extLst>
                <a:ext uri="{FF2B5EF4-FFF2-40B4-BE49-F238E27FC236}">
                  <a16:creationId xmlns:a16="http://schemas.microsoft.com/office/drawing/2014/main" id="{848EB9FF-2AE5-46A5-B1E1-107E2696DB94}"/>
                </a:ext>
              </a:extLst>
            </p:cNvPr>
            <p:cNvSpPr/>
            <p:nvPr/>
          </p:nvSpPr>
          <p:spPr>
            <a:xfrm>
              <a:off x="1615675" y="2072700"/>
              <a:ext cx="133950" cy="222075"/>
            </a:xfrm>
            <a:custGeom>
              <a:avLst/>
              <a:gdLst/>
              <a:ahLst/>
              <a:cxnLst/>
              <a:rect l="l" t="t" r="r" b="b"/>
              <a:pathLst>
                <a:path w="5358" h="8883" extrusionOk="0">
                  <a:moveTo>
                    <a:pt x="857" y="1"/>
                  </a:moveTo>
                  <a:lnTo>
                    <a:pt x="0" y="8573"/>
                  </a:lnTo>
                  <a:cubicBezTo>
                    <a:pt x="619" y="8585"/>
                    <a:pt x="1262" y="8633"/>
                    <a:pt x="1869" y="8716"/>
                  </a:cubicBezTo>
                  <a:cubicBezTo>
                    <a:pt x="2046" y="8750"/>
                    <a:pt x="2235" y="8783"/>
                    <a:pt x="2423" y="8783"/>
                  </a:cubicBezTo>
                  <a:cubicBezTo>
                    <a:pt x="2501" y="8783"/>
                    <a:pt x="2579" y="8778"/>
                    <a:pt x="2655" y="8764"/>
                  </a:cubicBezTo>
                  <a:cubicBezTo>
                    <a:pt x="2737" y="8755"/>
                    <a:pt x="2818" y="8732"/>
                    <a:pt x="2889" y="8732"/>
                  </a:cubicBezTo>
                  <a:cubicBezTo>
                    <a:pt x="2911" y="8732"/>
                    <a:pt x="2933" y="8734"/>
                    <a:pt x="2953" y="8740"/>
                  </a:cubicBezTo>
                  <a:cubicBezTo>
                    <a:pt x="3036" y="8752"/>
                    <a:pt x="3108" y="8799"/>
                    <a:pt x="3179" y="8823"/>
                  </a:cubicBezTo>
                  <a:cubicBezTo>
                    <a:pt x="3286" y="8871"/>
                    <a:pt x="3405" y="8871"/>
                    <a:pt x="3524" y="8871"/>
                  </a:cubicBezTo>
                  <a:cubicBezTo>
                    <a:pt x="3549" y="8873"/>
                    <a:pt x="3576" y="8874"/>
                    <a:pt x="3603" y="8874"/>
                  </a:cubicBezTo>
                  <a:cubicBezTo>
                    <a:pt x="3772" y="8874"/>
                    <a:pt x="3983" y="8837"/>
                    <a:pt x="4179" y="8837"/>
                  </a:cubicBezTo>
                  <a:cubicBezTo>
                    <a:pt x="4286" y="8837"/>
                    <a:pt x="4389" y="8848"/>
                    <a:pt x="4477" y="8883"/>
                  </a:cubicBezTo>
                  <a:lnTo>
                    <a:pt x="5358" y="60"/>
                  </a:lnTo>
                  <a:cubicBezTo>
                    <a:pt x="4815" y="23"/>
                    <a:pt x="4267" y="4"/>
                    <a:pt x="3723" y="4"/>
                  </a:cubicBezTo>
                  <a:cubicBezTo>
                    <a:pt x="3397" y="4"/>
                    <a:pt x="3072" y="11"/>
                    <a:pt x="2750" y="25"/>
                  </a:cubicBezTo>
                  <a:cubicBezTo>
                    <a:pt x="2394" y="44"/>
                    <a:pt x="2038" y="71"/>
                    <a:pt x="1688" y="71"/>
                  </a:cubicBezTo>
                  <a:cubicBezTo>
                    <a:pt x="1406" y="71"/>
                    <a:pt x="1128" y="54"/>
                    <a:pt x="857" y="1"/>
                  </a:cubicBez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80;p44">
              <a:extLst>
                <a:ext uri="{FF2B5EF4-FFF2-40B4-BE49-F238E27FC236}">
                  <a16:creationId xmlns:a16="http://schemas.microsoft.com/office/drawing/2014/main" id="{2761218D-2FE3-4DCF-9AD0-A82822AC883B}"/>
                </a:ext>
              </a:extLst>
            </p:cNvPr>
            <p:cNvSpPr/>
            <p:nvPr/>
          </p:nvSpPr>
          <p:spPr>
            <a:xfrm>
              <a:off x="771225" y="2139675"/>
              <a:ext cx="133950" cy="222075"/>
            </a:xfrm>
            <a:custGeom>
              <a:avLst/>
              <a:gdLst/>
              <a:ahLst/>
              <a:cxnLst/>
              <a:rect l="l" t="t" r="r" b="b"/>
              <a:pathLst>
                <a:path w="5358" h="8883" extrusionOk="0">
                  <a:moveTo>
                    <a:pt x="4501" y="1"/>
                  </a:moveTo>
                  <a:cubicBezTo>
                    <a:pt x="4219" y="54"/>
                    <a:pt x="3938" y="71"/>
                    <a:pt x="3656" y="71"/>
                  </a:cubicBezTo>
                  <a:cubicBezTo>
                    <a:pt x="3307" y="71"/>
                    <a:pt x="2957" y="44"/>
                    <a:pt x="2608" y="24"/>
                  </a:cubicBezTo>
                  <a:cubicBezTo>
                    <a:pt x="2282" y="11"/>
                    <a:pt x="1956" y="4"/>
                    <a:pt x="1630" y="4"/>
                  </a:cubicBezTo>
                  <a:cubicBezTo>
                    <a:pt x="1087" y="4"/>
                    <a:pt x="543" y="23"/>
                    <a:pt x="0" y="60"/>
                  </a:cubicBezTo>
                  <a:lnTo>
                    <a:pt x="881" y="8883"/>
                  </a:lnTo>
                  <a:cubicBezTo>
                    <a:pt x="969" y="8848"/>
                    <a:pt x="1070" y="8837"/>
                    <a:pt x="1176" y="8837"/>
                  </a:cubicBezTo>
                  <a:cubicBezTo>
                    <a:pt x="1370" y="8837"/>
                    <a:pt x="1579" y="8874"/>
                    <a:pt x="1752" y="8874"/>
                  </a:cubicBezTo>
                  <a:cubicBezTo>
                    <a:pt x="1780" y="8874"/>
                    <a:pt x="1808" y="8873"/>
                    <a:pt x="1834" y="8871"/>
                  </a:cubicBezTo>
                  <a:cubicBezTo>
                    <a:pt x="1953" y="8871"/>
                    <a:pt x="2072" y="8871"/>
                    <a:pt x="2179" y="8823"/>
                  </a:cubicBezTo>
                  <a:cubicBezTo>
                    <a:pt x="2250" y="8799"/>
                    <a:pt x="2322" y="8752"/>
                    <a:pt x="2405" y="8740"/>
                  </a:cubicBezTo>
                  <a:cubicBezTo>
                    <a:pt x="2425" y="8734"/>
                    <a:pt x="2447" y="8732"/>
                    <a:pt x="2469" y="8732"/>
                  </a:cubicBezTo>
                  <a:cubicBezTo>
                    <a:pt x="2540" y="8732"/>
                    <a:pt x="2621" y="8755"/>
                    <a:pt x="2703" y="8764"/>
                  </a:cubicBezTo>
                  <a:cubicBezTo>
                    <a:pt x="2780" y="8778"/>
                    <a:pt x="2857" y="8783"/>
                    <a:pt x="2935" y="8783"/>
                  </a:cubicBezTo>
                  <a:cubicBezTo>
                    <a:pt x="3123" y="8783"/>
                    <a:pt x="3312" y="8750"/>
                    <a:pt x="3489" y="8716"/>
                  </a:cubicBezTo>
                  <a:cubicBezTo>
                    <a:pt x="4096" y="8633"/>
                    <a:pt x="4739" y="8585"/>
                    <a:pt x="5358" y="8573"/>
                  </a:cubicBezTo>
                  <a:lnTo>
                    <a:pt x="4501"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9" name="Google Shape;969;p39"/>
          <p:cNvSpPr txBox="1">
            <a:spLocks noGrp="1"/>
          </p:cNvSpPr>
          <p:nvPr>
            <p:ph type="title" idx="6"/>
          </p:nvPr>
        </p:nvSpPr>
        <p:spPr>
          <a:xfrm>
            <a:off x="5865790" y="916838"/>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02</a:t>
            </a:r>
            <a:endParaRPr dirty="0">
              <a:solidFill>
                <a:schemeClr val="lt1"/>
              </a:solidFill>
            </a:endParaRPr>
          </a:p>
        </p:txBody>
      </p:sp>
      <p:pic>
        <p:nvPicPr>
          <p:cNvPr id="13" name="Picture 12">
            <a:extLst>
              <a:ext uri="{FF2B5EF4-FFF2-40B4-BE49-F238E27FC236}">
                <a16:creationId xmlns:a16="http://schemas.microsoft.com/office/drawing/2014/main" id="{62753576-458F-4E30-B687-89B8957A4BEB}"/>
              </a:ext>
            </a:extLst>
          </p:cNvPr>
          <p:cNvPicPr>
            <a:picLocks noChangeAspect="1"/>
          </p:cNvPicPr>
          <p:nvPr/>
        </p:nvPicPr>
        <p:blipFill>
          <a:blip r:embed="rId3"/>
          <a:stretch>
            <a:fillRect/>
          </a:stretch>
        </p:blipFill>
        <p:spPr>
          <a:xfrm>
            <a:off x="674973" y="1550580"/>
            <a:ext cx="3624590" cy="2410352"/>
          </a:xfrm>
          <a:prstGeom prst="rect">
            <a:avLst/>
          </a:prstGeom>
        </p:spPr>
      </p:pic>
      <p:sp>
        <p:nvSpPr>
          <p:cNvPr id="32" name="Google Shape;945;p37">
            <a:extLst>
              <a:ext uri="{FF2B5EF4-FFF2-40B4-BE49-F238E27FC236}">
                <a16:creationId xmlns:a16="http://schemas.microsoft.com/office/drawing/2014/main" id="{3B5EA08E-9F84-4E4C-8E7A-6F701E31DDFC}"/>
              </a:ext>
            </a:extLst>
          </p:cNvPr>
          <p:cNvSpPr/>
          <p:nvPr/>
        </p:nvSpPr>
        <p:spPr>
          <a:xfrm>
            <a:off x="1094043" y="1122990"/>
            <a:ext cx="368544" cy="762853"/>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45;p37">
            <a:extLst>
              <a:ext uri="{FF2B5EF4-FFF2-40B4-BE49-F238E27FC236}">
                <a16:creationId xmlns:a16="http://schemas.microsoft.com/office/drawing/2014/main" id="{295F8E2F-220F-40F0-91EC-8C11E7915B7E}"/>
              </a:ext>
            </a:extLst>
          </p:cNvPr>
          <p:cNvSpPr/>
          <p:nvPr/>
        </p:nvSpPr>
        <p:spPr>
          <a:xfrm rot="710985">
            <a:off x="3893773" y="1179650"/>
            <a:ext cx="368544" cy="762853"/>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5367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1" name="Google Shape;952;p38">
            <a:extLst>
              <a:ext uri="{FF2B5EF4-FFF2-40B4-BE49-F238E27FC236}">
                <a16:creationId xmlns:a16="http://schemas.microsoft.com/office/drawing/2014/main" id="{7113F963-737C-4CCA-91BC-CE7F472679B8}"/>
              </a:ext>
            </a:extLst>
          </p:cNvPr>
          <p:cNvSpPr txBox="1">
            <a:spLocks/>
          </p:cNvSpPr>
          <p:nvPr/>
        </p:nvSpPr>
        <p:spPr>
          <a:xfrm>
            <a:off x="511800" y="623215"/>
            <a:ext cx="4060200" cy="2661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indent="-342900">
              <a:lnSpc>
                <a:spcPct val="107000"/>
              </a:lnSpc>
              <a:spcBef>
                <a:spcPts val="0"/>
              </a:spcBef>
              <a:spcAft>
                <a:spcPts val="800"/>
              </a:spcAft>
              <a:buFont typeface="+mj-lt"/>
              <a:buAutoNum type="arabicPeriod"/>
            </a:pPr>
            <a:r>
              <a:rPr lang="en-US" sz="1800" b="1" dirty="0">
                <a:effectLst/>
                <a:latin typeface="Delius" panose="020B0604020202020204" charset="0"/>
                <a:ea typeface="Calibri" panose="020F0502020204030204" pitchFamily="34" charset="0"/>
                <a:cs typeface="Arial" panose="020B0604020202020204" pitchFamily="34" charset="0"/>
              </a:rPr>
              <a:t>Le </a:t>
            </a:r>
            <a:r>
              <a:rPr lang="en-US" sz="1800" b="1" dirty="0" err="1">
                <a:effectLst/>
                <a:latin typeface="Delius" panose="020B0604020202020204" charset="0"/>
                <a:ea typeface="Calibri" panose="020F0502020204030204" pitchFamily="34" charset="0"/>
                <a:cs typeface="Arial" panose="020B0604020202020204" pitchFamily="34" charset="0"/>
              </a:rPr>
              <a:t>secteur</a:t>
            </a:r>
            <a:r>
              <a:rPr lang="en-US" sz="1800" b="1" dirty="0">
                <a:effectLst/>
                <a:latin typeface="Delius" panose="020B0604020202020204" charset="0"/>
                <a:ea typeface="Calibri" panose="020F0502020204030204" pitchFamily="34" charset="0"/>
                <a:cs typeface="Arial" panose="020B0604020202020204" pitchFamily="34" charset="0"/>
              </a:rPr>
              <a:t> </a:t>
            </a:r>
            <a:r>
              <a:rPr lang="en-US" sz="1800" b="1" dirty="0" err="1">
                <a:effectLst/>
                <a:latin typeface="Delius" panose="020B0604020202020204" charset="0"/>
                <a:ea typeface="Calibri" panose="020F0502020204030204" pitchFamily="34" charset="0"/>
                <a:cs typeface="Arial" panose="020B0604020202020204" pitchFamily="34" charset="0"/>
              </a:rPr>
              <a:t>primaire</a:t>
            </a:r>
            <a:r>
              <a:rPr lang="en-US" sz="1800" b="1" dirty="0">
                <a:effectLst/>
                <a:latin typeface="Delius" panose="020B0604020202020204" charset="0"/>
                <a:ea typeface="Calibri" panose="020F0502020204030204" pitchFamily="34" charset="0"/>
                <a:cs typeface="Arial" panose="020B0604020202020204" pitchFamily="34" charset="0"/>
              </a:rPr>
              <a:t> englobe les écoles qui </a:t>
            </a:r>
            <a:r>
              <a:rPr lang="en-US" sz="1800" b="1" dirty="0" err="1">
                <a:effectLst/>
                <a:latin typeface="Delius" panose="020B0604020202020204" charset="0"/>
                <a:ea typeface="Calibri" panose="020F0502020204030204" pitchFamily="34" charset="0"/>
                <a:cs typeface="Arial" panose="020B0604020202020204" pitchFamily="34" charset="0"/>
              </a:rPr>
              <a:t>dispensent</a:t>
            </a:r>
            <a:r>
              <a:rPr lang="en-US" sz="1800" b="1" dirty="0">
                <a:effectLst/>
                <a:latin typeface="Delius" panose="020B0604020202020204" charset="0"/>
                <a:ea typeface="Calibri" panose="020F0502020204030204" pitchFamily="34" charset="0"/>
                <a:cs typeface="Arial" panose="020B0604020202020204" pitchFamily="34" charset="0"/>
              </a:rPr>
              <a:t> un </a:t>
            </a:r>
            <a:r>
              <a:rPr lang="en-US" sz="1800" b="1" dirty="0" err="1">
                <a:effectLst/>
                <a:latin typeface="Delius" panose="020B0604020202020204" charset="0"/>
                <a:ea typeface="Calibri" panose="020F0502020204030204" pitchFamily="34" charset="0"/>
                <a:cs typeface="Arial" panose="020B0604020202020204" pitchFamily="34" charset="0"/>
              </a:rPr>
              <a:t>enseignement</a:t>
            </a:r>
            <a:r>
              <a:rPr lang="en-US" sz="1800" b="1" dirty="0">
                <a:effectLst/>
                <a:latin typeface="Delius" panose="020B0604020202020204" charset="0"/>
                <a:ea typeface="Calibri" panose="020F0502020204030204" pitchFamily="34" charset="0"/>
                <a:cs typeface="Arial" panose="020B0604020202020204" pitchFamily="34" charset="0"/>
              </a:rPr>
              <a:t> de base aux enfants, </a:t>
            </a:r>
            <a:r>
              <a:rPr lang="en-US" sz="1800" b="1" dirty="0" err="1">
                <a:effectLst/>
                <a:latin typeface="Delius" panose="020B0604020202020204" charset="0"/>
                <a:ea typeface="Calibri" panose="020F0502020204030204" pitchFamily="34" charset="0"/>
                <a:cs typeface="Arial" panose="020B0604020202020204" pitchFamily="34" charset="0"/>
              </a:rPr>
              <a:t>généralement</a:t>
            </a:r>
            <a:r>
              <a:rPr lang="en-US" sz="1800" b="1" dirty="0">
                <a:effectLst/>
                <a:latin typeface="Delius" panose="020B0604020202020204" charset="0"/>
                <a:ea typeface="Calibri" panose="020F0502020204030204" pitchFamily="34" charset="0"/>
                <a:cs typeface="Arial" panose="020B0604020202020204" pitchFamily="34" charset="0"/>
              </a:rPr>
              <a:t> de six à </a:t>
            </a:r>
            <a:r>
              <a:rPr lang="en-US" sz="1800" b="1" dirty="0" err="1">
                <a:effectLst/>
                <a:latin typeface="Delius" panose="020B0604020202020204" charset="0"/>
                <a:ea typeface="Calibri" panose="020F0502020204030204" pitchFamily="34" charset="0"/>
                <a:cs typeface="Arial" panose="020B0604020202020204" pitchFamily="34" charset="0"/>
              </a:rPr>
              <a:t>douze</a:t>
            </a:r>
            <a:r>
              <a:rPr lang="en-US" sz="1800" b="1" dirty="0">
                <a:effectLst/>
                <a:latin typeface="Delius" panose="020B0604020202020204" charset="0"/>
                <a:ea typeface="Calibri" panose="020F0502020204030204" pitchFamily="34" charset="0"/>
                <a:cs typeface="Arial" panose="020B0604020202020204" pitchFamily="34" charset="0"/>
              </a:rPr>
              <a:t> ans.</a:t>
            </a:r>
            <a:endParaRPr lang="en-US" sz="1800" dirty="0">
              <a:effectLst/>
              <a:latin typeface="Delius" panose="020B0604020202020204" charset="0"/>
              <a:ea typeface="Calibri" panose="020F0502020204030204" pitchFamily="34" charset="0"/>
              <a:cs typeface="Arial" panose="020B0604020202020204" pitchFamily="34" charset="0"/>
            </a:endParaRPr>
          </a:p>
          <a:p>
            <a:pPr marL="342900" marR="0" indent="-342900">
              <a:lnSpc>
                <a:spcPct val="107000"/>
              </a:lnSpc>
              <a:spcBef>
                <a:spcPts val="0"/>
              </a:spcBef>
              <a:spcAft>
                <a:spcPts val="800"/>
              </a:spcAft>
              <a:buFont typeface="+mj-lt"/>
              <a:buAutoNum type="arabicPeriod"/>
            </a:pPr>
            <a:r>
              <a:rPr lang="en-US" sz="1800" b="1" dirty="0">
                <a:effectLst/>
                <a:latin typeface="Delius" panose="020B0604020202020204" charset="0"/>
                <a:ea typeface="Calibri" panose="020F0502020204030204" pitchFamily="34" charset="0"/>
                <a:cs typeface="Arial" panose="020B0604020202020204" pitchFamily="34" charset="0"/>
              </a:rPr>
              <a:t>Les statistiques de </a:t>
            </a:r>
            <a:r>
              <a:rPr lang="en-US" sz="1800" b="1" dirty="0" err="1">
                <a:effectLst/>
                <a:latin typeface="Delius" panose="020B0604020202020204" charset="0"/>
                <a:ea typeface="Calibri" panose="020F0502020204030204" pitchFamily="34" charset="0"/>
                <a:cs typeface="Arial" panose="020B0604020202020204" pitchFamily="34" charset="0"/>
              </a:rPr>
              <a:t>ce</a:t>
            </a:r>
            <a:r>
              <a:rPr lang="en-US" sz="1800" b="1" dirty="0">
                <a:effectLst/>
                <a:latin typeface="Delius" panose="020B0604020202020204" charset="0"/>
                <a:ea typeface="Calibri" panose="020F0502020204030204" pitchFamily="34" charset="0"/>
                <a:cs typeface="Arial" panose="020B0604020202020204" pitchFamily="34" charset="0"/>
              </a:rPr>
              <a:t> </a:t>
            </a:r>
            <a:r>
              <a:rPr lang="en-US" sz="1800" b="1" dirty="0" err="1">
                <a:effectLst/>
                <a:latin typeface="Delius" panose="020B0604020202020204" charset="0"/>
                <a:ea typeface="Calibri" panose="020F0502020204030204" pitchFamily="34" charset="0"/>
                <a:cs typeface="Arial" panose="020B0604020202020204" pitchFamily="34" charset="0"/>
              </a:rPr>
              <a:t>secteur</a:t>
            </a:r>
            <a:r>
              <a:rPr lang="en-US" sz="1800" b="1" dirty="0">
                <a:effectLst/>
                <a:latin typeface="Delius" panose="020B0604020202020204" charset="0"/>
                <a:ea typeface="Calibri" panose="020F0502020204030204" pitchFamily="34" charset="0"/>
                <a:cs typeface="Arial" panose="020B0604020202020204" pitchFamily="34" charset="0"/>
              </a:rPr>
              <a:t> </a:t>
            </a:r>
            <a:r>
              <a:rPr lang="en-US" sz="1800" b="1" dirty="0" err="1">
                <a:effectLst/>
                <a:latin typeface="Delius" panose="020B0604020202020204" charset="0"/>
                <a:ea typeface="Calibri" panose="020F0502020204030204" pitchFamily="34" charset="0"/>
                <a:cs typeface="Arial" panose="020B0604020202020204" pitchFamily="34" charset="0"/>
              </a:rPr>
              <a:t>comprennent</a:t>
            </a:r>
            <a:r>
              <a:rPr lang="en-US" sz="1800" b="1" dirty="0">
                <a:effectLst/>
                <a:latin typeface="Delius" panose="020B0604020202020204" charset="0"/>
                <a:ea typeface="Calibri" panose="020F0502020204030204" pitchFamily="34" charset="0"/>
                <a:cs typeface="Arial" panose="020B0604020202020204" pitchFamily="34" charset="0"/>
              </a:rPr>
              <a:t> le nombre total </a:t>
            </a:r>
            <a:r>
              <a:rPr lang="en-US" sz="1800" b="1" dirty="0" err="1">
                <a:effectLst/>
                <a:latin typeface="Delius" panose="020B0604020202020204" charset="0"/>
                <a:ea typeface="Calibri" panose="020F0502020204030204" pitchFamily="34" charset="0"/>
                <a:cs typeface="Arial" panose="020B0604020202020204" pitchFamily="34" charset="0"/>
              </a:rPr>
              <a:t>d'écoles</a:t>
            </a:r>
            <a:r>
              <a:rPr lang="en-US" sz="1800" b="1" dirty="0">
                <a:effectLst/>
                <a:latin typeface="Delius" panose="020B0604020202020204" charset="0"/>
                <a:ea typeface="Calibri" panose="020F0502020204030204" pitchFamily="34" charset="0"/>
                <a:cs typeface="Arial" panose="020B0604020202020204" pitchFamily="34" charset="0"/>
              </a:rPr>
              <a:t> primaires, le nombre </a:t>
            </a:r>
            <a:r>
              <a:rPr lang="en-US" sz="1800" b="1" dirty="0" err="1">
                <a:effectLst/>
                <a:latin typeface="Delius" panose="020B0604020202020204" charset="0"/>
                <a:ea typeface="Calibri" panose="020F0502020204030204" pitchFamily="34" charset="0"/>
                <a:cs typeface="Arial" panose="020B0604020202020204" pitchFamily="34" charset="0"/>
              </a:rPr>
              <a:t>d'élèves</a:t>
            </a:r>
            <a:r>
              <a:rPr lang="en-US" sz="1800" b="1" dirty="0">
                <a:effectLst/>
                <a:latin typeface="Delius" panose="020B0604020202020204" charset="0"/>
                <a:ea typeface="Calibri" panose="020F0502020204030204" pitchFamily="34" charset="0"/>
                <a:cs typeface="Arial" panose="020B0604020202020204" pitchFamily="34" charset="0"/>
              </a:rPr>
              <a:t> </a:t>
            </a:r>
            <a:r>
              <a:rPr lang="en-US" sz="1800" b="1" dirty="0" err="1">
                <a:effectLst/>
                <a:latin typeface="Delius" panose="020B0604020202020204" charset="0"/>
                <a:ea typeface="Calibri" panose="020F0502020204030204" pitchFamily="34" charset="0"/>
                <a:cs typeface="Arial" panose="020B0604020202020204" pitchFamily="34" charset="0"/>
              </a:rPr>
              <a:t>inscrits</a:t>
            </a:r>
            <a:r>
              <a:rPr lang="en-US" sz="1800" b="1" dirty="0">
                <a:effectLst/>
                <a:latin typeface="Delius" panose="020B0604020202020204" charset="0"/>
                <a:ea typeface="Calibri" panose="020F0502020204030204" pitchFamily="34" charset="0"/>
                <a:cs typeface="Arial" panose="020B0604020202020204" pitchFamily="34" charset="0"/>
              </a:rPr>
              <a:t>, le </a:t>
            </a:r>
            <a:r>
              <a:rPr lang="en-US" sz="1800" b="1" dirty="0" err="1">
                <a:effectLst/>
                <a:latin typeface="Delius" panose="020B0604020202020204" charset="0"/>
                <a:ea typeface="Calibri" panose="020F0502020204030204" pitchFamily="34" charset="0"/>
                <a:cs typeface="Arial" panose="020B0604020202020204" pitchFamily="34" charset="0"/>
              </a:rPr>
              <a:t>taux</a:t>
            </a:r>
            <a:r>
              <a:rPr lang="en-US" sz="1800" b="1" dirty="0">
                <a:effectLst/>
                <a:latin typeface="Delius" panose="020B0604020202020204" charset="0"/>
                <a:ea typeface="Calibri" panose="020F0502020204030204" pitchFamily="34" charset="0"/>
                <a:cs typeface="Arial" panose="020B0604020202020204" pitchFamily="34" charset="0"/>
              </a:rPr>
              <a:t> de </a:t>
            </a:r>
            <a:r>
              <a:rPr lang="en-US" sz="1800" b="1" dirty="0" err="1">
                <a:effectLst/>
                <a:latin typeface="Delius" panose="020B0604020202020204" charset="0"/>
                <a:ea typeface="Calibri" panose="020F0502020204030204" pitchFamily="34" charset="0"/>
                <a:cs typeface="Arial" panose="020B0604020202020204" pitchFamily="34" charset="0"/>
              </a:rPr>
              <a:t>scolarisation</a:t>
            </a:r>
            <a:r>
              <a:rPr lang="en-US" sz="1800" b="1" dirty="0">
                <a:effectLst/>
                <a:latin typeface="Delius" panose="020B0604020202020204" charset="0"/>
                <a:ea typeface="Calibri" panose="020F0502020204030204" pitchFamily="34" charset="0"/>
                <a:cs typeface="Arial" panose="020B0604020202020204" pitchFamily="34" charset="0"/>
              </a:rPr>
              <a:t>, le </a:t>
            </a:r>
            <a:r>
              <a:rPr lang="en-US" sz="1800" b="1" dirty="0" err="1">
                <a:effectLst/>
                <a:latin typeface="Delius" panose="020B0604020202020204" charset="0"/>
                <a:ea typeface="Calibri" panose="020F0502020204030204" pitchFamily="34" charset="0"/>
                <a:cs typeface="Arial" panose="020B0604020202020204" pitchFamily="34" charset="0"/>
              </a:rPr>
              <a:t>taux</a:t>
            </a:r>
            <a:r>
              <a:rPr lang="en-US" sz="1800" b="1" dirty="0">
                <a:effectLst/>
                <a:latin typeface="Delius" panose="020B0604020202020204" charset="0"/>
                <a:ea typeface="Calibri" panose="020F0502020204030204" pitchFamily="34" charset="0"/>
                <a:cs typeface="Arial" panose="020B0604020202020204" pitchFamily="34" charset="0"/>
              </a:rPr>
              <a:t> de </a:t>
            </a:r>
            <a:r>
              <a:rPr lang="en-US" sz="1800" b="1" dirty="0" err="1">
                <a:effectLst/>
                <a:latin typeface="Delius" panose="020B0604020202020204" charset="0"/>
                <a:ea typeface="Calibri" panose="020F0502020204030204" pitchFamily="34" charset="0"/>
                <a:cs typeface="Arial" panose="020B0604020202020204" pitchFamily="34" charset="0"/>
              </a:rPr>
              <a:t>réussite</a:t>
            </a:r>
            <a:r>
              <a:rPr lang="en-US" sz="1800" b="1" dirty="0">
                <a:effectLst/>
                <a:latin typeface="Delius" panose="020B0604020202020204" charset="0"/>
                <a:ea typeface="Calibri" panose="020F0502020204030204" pitchFamily="34" charset="0"/>
                <a:cs typeface="Arial" panose="020B0604020202020204" pitchFamily="34" charset="0"/>
              </a:rPr>
              <a:t>, et le nombre </a:t>
            </a:r>
            <a:r>
              <a:rPr lang="en-US" sz="1800" b="1" dirty="0" err="1">
                <a:effectLst/>
                <a:latin typeface="Delius" panose="020B0604020202020204" charset="0"/>
                <a:ea typeface="Calibri" panose="020F0502020204030204" pitchFamily="34" charset="0"/>
                <a:cs typeface="Arial" panose="020B0604020202020204" pitchFamily="34" charset="0"/>
              </a:rPr>
              <a:t>d'enseignants</a:t>
            </a:r>
            <a:r>
              <a:rPr lang="en-US" sz="1800" dirty="0">
                <a:effectLst/>
                <a:latin typeface="Delius" panose="020B0604020202020204" charset="0"/>
                <a:ea typeface="Calibri" panose="020F0502020204030204" pitchFamily="34" charset="0"/>
                <a:cs typeface="Arial" panose="020B0604020202020204" pitchFamily="34" charset="0"/>
              </a:rPr>
              <a:t>.</a:t>
            </a:r>
          </a:p>
        </p:txBody>
      </p:sp>
      <p:sp>
        <p:nvSpPr>
          <p:cNvPr id="13" name="TextBox 12">
            <a:extLst>
              <a:ext uri="{FF2B5EF4-FFF2-40B4-BE49-F238E27FC236}">
                <a16:creationId xmlns:a16="http://schemas.microsoft.com/office/drawing/2014/main" id="{0C46F5DD-580A-4DD7-ABDF-865B8AB940FC}"/>
              </a:ext>
            </a:extLst>
          </p:cNvPr>
          <p:cNvSpPr txBox="1"/>
          <p:nvPr/>
        </p:nvSpPr>
        <p:spPr>
          <a:xfrm>
            <a:off x="4969680" y="1205228"/>
            <a:ext cx="3681691" cy="523220"/>
          </a:xfrm>
          <a:prstGeom prst="rect">
            <a:avLst/>
          </a:prstGeom>
          <a:noFill/>
        </p:spPr>
        <p:txBody>
          <a:bodyPr wrap="square">
            <a:spAutoFit/>
          </a:bodyPr>
          <a:lstStyle/>
          <a:p>
            <a:r>
              <a:rPr lang="fr-FR" b="1" i="0" dirty="0">
                <a:solidFill>
                  <a:schemeClr val="bg2"/>
                </a:solidFill>
                <a:effectLst/>
                <a:latin typeface="Delius" panose="020B0604020202020204" charset="0"/>
              </a:rPr>
              <a:t>l'année 2022-2023, l'on en compte 11.909 </a:t>
            </a:r>
            <a:r>
              <a:rPr lang="en-US" sz="1400" b="1" dirty="0">
                <a:solidFill>
                  <a:schemeClr val="bg2"/>
                </a:solidFill>
                <a:effectLst/>
                <a:latin typeface="Delius" panose="020B0604020202020204" charset="0"/>
                <a:ea typeface="Calibri" panose="020F0502020204030204" pitchFamily="34" charset="0"/>
                <a:cs typeface="Arial" panose="020B0604020202020204" pitchFamily="34" charset="0"/>
              </a:rPr>
              <a:t>écoles primaires</a:t>
            </a:r>
            <a:r>
              <a:rPr lang="fr-FR" b="1" i="0" dirty="0">
                <a:solidFill>
                  <a:schemeClr val="bg2"/>
                </a:solidFill>
                <a:effectLst/>
                <a:latin typeface="Delius" panose="020B0604020202020204" charset="0"/>
              </a:rPr>
              <a:t> </a:t>
            </a:r>
            <a:endParaRPr lang="en-US" b="1" dirty="0">
              <a:solidFill>
                <a:schemeClr val="bg2"/>
              </a:solidFill>
              <a:latin typeface="Delius" panose="020B0604020202020204" charset="0"/>
            </a:endParaRPr>
          </a:p>
        </p:txBody>
      </p:sp>
      <p:sp>
        <p:nvSpPr>
          <p:cNvPr id="17" name="TextBox 16">
            <a:extLst>
              <a:ext uri="{FF2B5EF4-FFF2-40B4-BE49-F238E27FC236}">
                <a16:creationId xmlns:a16="http://schemas.microsoft.com/office/drawing/2014/main" id="{8F77FA7C-6D61-4F10-94BE-9C8C57A4854A}"/>
              </a:ext>
            </a:extLst>
          </p:cNvPr>
          <p:cNvSpPr txBox="1"/>
          <p:nvPr/>
        </p:nvSpPr>
        <p:spPr>
          <a:xfrm>
            <a:off x="4969680" y="1728448"/>
            <a:ext cx="3534840" cy="738664"/>
          </a:xfrm>
          <a:prstGeom prst="rect">
            <a:avLst/>
          </a:prstGeom>
          <a:noFill/>
        </p:spPr>
        <p:txBody>
          <a:bodyPr wrap="square">
            <a:spAutoFit/>
          </a:bodyPr>
          <a:lstStyle/>
          <a:p>
            <a:r>
              <a:rPr lang="fr-FR" b="1" dirty="0">
                <a:solidFill>
                  <a:schemeClr val="bg2"/>
                </a:solidFill>
                <a:latin typeface="Delius" panose="020B0604020202020204" charset="0"/>
              </a:rPr>
              <a:t>en 2022-2023, entre 3.849.133 élèves scolarisés au cycle primaire, dont 1.849.255 filles</a:t>
            </a:r>
            <a:endParaRPr lang="en-US" b="1" dirty="0">
              <a:solidFill>
                <a:schemeClr val="bg2"/>
              </a:solidFill>
              <a:latin typeface="Delius" panose="020B0604020202020204" charset="0"/>
            </a:endParaRPr>
          </a:p>
        </p:txBody>
      </p:sp>
      <p:sp>
        <p:nvSpPr>
          <p:cNvPr id="19" name="TextBox 18">
            <a:extLst>
              <a:ext uri="{FF2B5EF4-FFF2-40B4-BE49-F238E27FC236}">
                <a16:creationId xmlns:a16="http://schemas.microsoft.com/office/drawing/2014/main" id="{AAE5868B-A00E-4A4D-868C-ED024A29737A}"/>
              </a:ext>
            </a:extLst>
          </p:cNvPr>
          <p:cNvSpPr txBox="1"/>
          <p:nvPr/>
        </p:nvSpPr>
        <p:spPr>
          <a:xfrm>
            <a:off x="4969680" y="2443827"/>
            <a:ext cx="3534840" cy="738664"/>
          </a:xfrm>
          <a:prstGeom prst="rect">
            <a:avLst/>
          </a:prstGeom>
          <a:noFill/>
        </p:spPr>
        <p:txBody>
          <a:bodyPr wrap="square">
            <a:spAutoFit/>
          </a:bodyPr>
          <a:lstStyle/>
          <a:p>
            <a:r>
              <a:rPr lang="fr-FR" b="1" i="0" dirty="0">
                <a:solidFill>
                  <a:schemeClr val="bg2"/>
                </a:solidFill>
                <a:effectLst/>
                <a:latin typeface="Delius" panose="020B0604020202020204" charset="0"/>
              </a:rPr>
              <a:t>Le taux de réussite (de juin 2021 à juin 2022) est passé de 92,7% à 93,4% pour la 6e année du primaire</a:t>
            </a:r>
            <a:endParaRPr lang="en-US" b="1" dirty="0">
              <a:solidFill>
                <a:schemeClr val="bg2"/>
              </a:solidFill>
              <a:latin typeface="Delius" panose="020B0604020202020204" charset="0"/>
            </a:endParaRPr>
          </a:p>
        </p:txBody>
      </p:sp>
      <p:sp>
        <p:nvSpPr>
          <p:cNvPr id="21" name="TextBox 20">
            <a:extLst>
              <a:ext uri="{FF2B5EF4-FFF2-40B4-BE49-F238E27FC236}">
                <a16:creationId xmlns:a16="http://schemas.microsoft.com/office/drawing/2014/main" id="{2DDEA7A5-AB85-4A03-9148-E7DF435CD901}"/>
              </a:ext>
            </a:extLst>
          </p:cNvPr>
          <p:cNvSpPr txBox="1"/>
          <p:nvPr/>
        </p:nvSpPr>
        <p:spPr>
          <a:xfrm>
            <a:off x="4969680" y="3182491"/>
            <a:ext cx="3534840" cy="738664"/>
          </a:xfrm>
          <a:prstGeom prst="rect">
            <a:avLst/>
          </a:prstGeom>
          <a:noFill/>
        </p:spPr>
        <p:txBody>
          <a:bodyPr wrap="square">
            <a:spAutoFit/>
          </a:bodyPr>
          <a:lstStyle/>
          <a:p>
            <a:r>
              <a:rPr lang="fr-FR" b="1" i="0" dirty="0">
                <a:solidFill>
                  <a:schemeClr val="bg2"/>
                </a:solidFill>
                <a:effectLst/>
                <a:latin typeface="Delius" panose="020B0604020202020204" charset="0"/>
              </a:rPr>
              <a:t>Le taux de scolarisation a atteint 100% au cours de l'année scolaire 2022-2023 dans les cycles primaire</a:t>
            </a:r>
            <a:endParaRPr lang="en-US" b="1" dirty="0">
              <a:solidFill>
                <a:schemeClr val="bg2"/>
              </a:solidFill>
              <a:latin typeface="Delius" panose="020B0604020202020204" charset="0"/>
            </a:endParaRPr>
          </a:p>
        </p:txBody>
      </p:sp>
    </p:spTree>
    <p:extLst>
      <p:ext uri="{BB962C8B-B14F-4D97-AF65-F5344CB8AC3E}">
        <p14:creationId xmlns:p14="http://schemas.microsoft.com/office/powerpoint/2010/main" val="3253492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80371" y="2169151"/>
            <a:ext cx="4145738" cy="2588479"/>
          </a:xfrm>
        </p:spPr>
        <p:txBody>
          <a:bodyPr/>
          <a:lstStyle/>
          <a:p>
            <a:r>
              <a:rPr lang="fr-FR" u="sng" dirty="0">
                <a:solidFill>
                  <a:srgbClr val="FF0000"/>
                </a:solidFill>
              </a:rPr>
              <a:t>Ecole branchée</a:t>
            </a:r>
            <a:r>
              <a:rPr lang="fr-FR" dirty="0">
                <a:solidFill>
                  <a:schemeClr val="bg2"/>
                </a:solidFill>
              </a:rPr>
              <a:t>: l'utilisation des</a:t>
            </a:r>
          </a:p>
          <a:p>
            <a:r>
              <a:rPr lang="fr-FR" dirty="0">
                <a:solidFill>
                  <a:schemeClr val="bg2"/>
                </a:solidFill>
              </a:rPr>
              <a:t>technologies en classe,</a:t>
            </a:r>
          </a:p>
          <a:p>
            <a:r>
              <a:rPr lang="fr-FR" u="sng" dirty="0">
                <a:solidFill>
                  <a:srgbClr val="FF0000"/>
                </a:solidFill>
              </a:rPr>
              <a:t>Education Week</a:t>
            </a:r>
            <a:r>
              <a:rPr lang="fr-FR" dirty="0">
                <a:solidFill>
                  <a:schemeClr val="bg2"/>
                </a:solidFill>
              </a:rPr>
              <a:t>: couvre l'actualité</a:t>
            </a:r>
          </a:p>
          <a:p>
            <a:r>
              <a:rPr lang="fr-FR" dirty="0">
                <a:solidFill>
                  <a:schemeClr val="bg2"/>
                </a:solidFill>
              </a:rPr>
              <a:t>de l'éducation et les politiques éducatives.</a:t>
            </a:r>
          </a:p>
          <a:p>
            <a:r>
              <a:rPr lang="fr-FR" u="sng" dirty="0">
                <a:solidFill>
                  <a:srgbClr val="FF0000"/>
                </a:solidFill>
              </a:rPr>
              <a:t>Les Cahiers pédagogiques</a:t>
            </a:r>
            <a:r>
              <a:rPr lang="fr-FR" dirty="0">
                <a:solidFill>
                  <a:schemeClr val="bg2"/>
                </a:solidFill>
              </a:rPr>
              <a:t>: c'est une revue mensuelle qui propose</a:t>
            </a:r>
          </a:p>
          <a:p>
            <a:r>
              <a:rPr lang="fr-FR" dirty="0">
                <a:solidFill>
                  <a:schemeClr val="bg2"/>
                </a:solidFill>
              </a:rPr>
              <a:t>des articles sur les pratiques pédagogiques innovantes.</a:t>
            </a:r>
          </a:p>
        </p:txBody>
      </p:sp>
      <p:grpSp>
        <p:nvGrpSpPr>
          <p:cNvPr id="5" name="Google Shape;939;p37"/>
          <p:cNvGrpSpPr/>
          <p:nvPr/>
        </p:nvGrpSpPr>
        <p:grpSpPr>
          <a:xfrm>
            <a:off x="4580371" y="305856"/>
            <a:ext cx="751675" cy="744325"/>
            <a:chOff x="5395463" y="832475"/>
            <a:chExt cx="751675" cy="744325"/>
          </a:xfrm>
        </p:grpSpPr>
        <p:sp>
          <p:nvSpPr>
            <p:cNvPr id="6"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42;p37"/>
          <p:cNvSpPr txBox="1">
            <a:spLocks/>
          </p:cNvSpPr>
          <p:nvPr/>
        </p:nvSpPr>
        <p:spPr>
          <a:xfrm>
            <a:off x="4582183" y="426006"/>
            <a:ext cx="704100" cy="46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1pPr>
            <a:lvl2pPr marR="0" lvl="1"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2pPr>
            <a:lvl3pPr marR="0" lvl="2"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3pPr>
            <a:lvl4pPr marR="0" lvl="3"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4pPr>
            <a:lvl5pPr marR="0" lvl="4"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5pPr>
            <a:lvl6pPr marR="0" lvl="5"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6pPr>
            <a:lvl7pPr marR="0" lvl="6"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7pPr>
            <a:lvl8pPr marR="0" lvl="7"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8pPr>
            <a:lvl9pPr marR="0" lvl="8" algn="ctr" rtl="0">
              <a:lnSpc>
                <a:spcPct val="100000"/>
              </a:lnSpc>
              <a:spcBef>
                <a:spcPts val="0"/>
              </a:spcBef>
              <a:spcAft>
                <a:spcPts val="0"/>
              </a:spcAft>
              <a:buClr>
                <a:schemeClr val="dk1"/>
              </a:buClr>
              <a:buSzPts val="2800"/>
              <a:buFont typeface="Delius"/>
              <a:buNone/>
              <a:defRPr sz="2800" b="1" i="0" u="none" strike="noStrike" cap="none">
                <a:solidFill>
                  <a:schemeClr val="dk1"/>
                </a:solidFill>
                <a:latin typeface="Delius"/>
                <a:ea typeface="Delius"/>
                <a:cs typeface="Delius"/>
                <a:sym typeface="Delius"/>
              </a:defRPr>
            </a:lvl9pPr>
          </a:lstStyle>
          <a:p>
            <a:r>
              <a:rPr lang="en" dirty="0">
                <a:solidFill>
                  <a:schemeClr val="lt1"/>
                </a:solidFill>
              </a:rPr>
              <a:t>03</a:t>
            </a:r>
          </a:p>
        </p:txBody>
      </p:sp>
      <p:sp>
        <p:nvSpPr>
          <p:cNvPr id="2" name="Titre 1"/>
          <p:cNvSpPr>
            <a:spLocks noGrp="1"/>
          </p:cNvSpPr>
          <p:nvPr>
            <p:ph type="title"/>
          </p:nvPr>
        </p:nvSpPr>
        <p:spPr>
          <a:xfrm>
            <a:off x="4821002" y="476579"/>
            <a:ext cx="3924237" cy="1784200"/>
          </a:xfrm>
        </p:spPr>
        <p:txBody>
          <a:bodyPr/>
          <a:lstStyle/>
          <a:p>
            <a:pPr algn="ctr"/>
            <a:r>
              <a:rPr lang="fr-FR" dirty="0"/>
              <a:t>Les magasins et les domaines éducatif</a:t>
            </a:r>
          </a:p>
        </p:txBody>
      </p:sp>
      <p:pic>
        <p:nvPicPr>
          <p:cNvPr id="12" name="Image 11"/>
          <p:cNvPicPr>
            <a:picLocks noChangeAspect="1"/>
          </p:cNvPicPr>
          <p:nvPr/>
        </p:nvPicPr>
        <p:blipFill>
          <a:blip r:embed="rId2"/>
          <a:stretch>
            <a:fillRect/>
          </a:stretch>
        </p:blipFill>
        <p:spPr>
          <a:xfrm>
            <a:off x="590279" y="758608"/>
            <a:ext cx="3604572" cy="944962"/>
          </a:xfrm>
          <a:prstGeom prst="rect">
            <a:avLst/>
          </a:prstGeom>
        </p:spPr>
      </p:pic>
      <p:pic>
        <p:nvPicPr>
          <p:cNvPr id="13" name="Image 12"/>
          <p:cNvPicPr>
            <a:picLocks noChangeAspect="1"/>
          </p:cNvPicPr>
          <p:nvPr/>
        </p:nvPicPr>
        <p:blipFill>
          <a:blip r:embed="rId3"/>
          <a:stretch>
            <a:fillRect/>
          </a:stretch>
        </p:blipFill>
        <p:spPr>
          <a:xfrm rot="770411">
            <a:off x="860614" y="1964829"/>
            <a:ext cx="3063902" cy="1465892"/>
          </a:xfrm>
          <a:prstGeom prst="rect">
            <a:avLst/>
          </a:prstGeom>
        </p:spPr>
      </p:pic>
      <p:pic>
        <p:nvPicPr>
          <p:cNvPr id="14" name="Image 13"/>
          <p:cNvPicPr>
            <a:picLocks noChangeAspect="1"/>
          </p:cNvPicPr>
          <p:nvPr/>
        </p:nvPicPr>
        <p:blipFill>
          <a:blip r:embed="rId4"/>
          <a:stretch>
            <a:fillRect/>
          </a:stretch>
        </p:blipFill>
        <p:spPr>
          <a:xfrm>
            <a:off x="881797" y="3752842"/>
            <a:ext cx="3313054" cy="933921"/>
          </a:xfrm>
          <a:prstGeom prst="rect">
            <a:avLst/>
          </a:prstGeom>
        </p:spPr>
      </p:pic>
      <p:sp>
        <p:nvSpPr>
          <p:cNvPr id="15" name="Google Shape;1251;p50"/>
          <p:cNvSpPr/>
          <p:nvPr/>
        </p:nvSpPr>
        <p:spPr>
          <a:xfrm rot="5186295">
            <a:off x="373083" y="1227679"/>
            <a:ext cx="1485703" cy="376706"/>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51;p50"/>
          <p:cNvSpPr/>
          <p:nvPr/>
        </p:nvSpPr>
        <p:spPr>
          <a:xfrm rot="4775183">
            <a:off x="2986718" y="3733749"/>
            <a:ext cx="1485703" cy="376706"/>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93399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150B5D-1D8A-4C7E-887F-3FDE1508F209}"/>
              </a:ext>
            </a:extLst>
          </p:cNvPr>
          <p:cNvPicPr>
            <a:picLocks noChangeAspect="1"/>
          </p:cNvPicPr>
          <p:nvPr/>
        </p:nvPicPr>
        <p:blipFill>
          <a:blip r:embed="rId2"/>
          <a:stretch>
            <a:fillRect/>
          </a:stretch>
        </p:blipFill>
        <p:spPr>
          <a:xfrm>
            <a:off x="411389" y="976132"/>
            <a:ext cx="3783981" cy="3116896"/>
          </a:xfrm>
          <a:prstGeom prst="rect">
            <a:avLst/>
          </a:prstGeom>
        </p:spPr>
      </p:pic>
      <p:pic>
        <p:nvPicPr>
          <p:cNvPr id="14" name="Picture 13">
            <a:extLst>
              <a:ext uri="{FF2B5EF4-FFF2-40B4-BE49-F238E27FC236}">
                <a16:creationId xmlns:a16="http://schemas.microsoft.com/office/drawing/2014/main" id="{0B58D9DD-1CFB-47C9-9F82-05F1BB2B705A}"/>
              </a:ext>
            </a:extLst>
          </p:cNvPr>
          <p:cNvPicPr>
            <a:picLocks noChangeAspect="1"/>
          </p:cNvPicPr>
          <p:nvPr/>
        </p:nvPicPr>
        <p:blipFill>
          <a:blip r:embed="rId3"/>
          <a:stretch>
            <a:fillRect/>
          </a:stretch>
        </p:blipFill>
        <p:spPr>
          <a:xfrm>
            <a:off x="4707946" y="1209244"/>
            <a:ext cx="3904323" cy="2725011"/>
          </a:xfrm>
          <a:prstGeom prst="rect">
            <a:avLst/>
          </a:prstGeom>
        </p:spPr>
      </p:pic>
    </p:spTree>
    <p:extLst>
      <p:ext uri="{BB962C8B-B14F-4D97-AF65-F5344CB8AC3E}">
        <p14:creationId xmlns:p14="http://schemas.microsoft.com/office/powerpoint/2010/main" val="20427159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37"/>
          <p:cNvSpPr/>
          <p:nvPr/>
        </p:nvSpPr>
        <p:spPr>
          <a:xfrm rot="-150228">
            <a:off x="892160" y="1492087"/>
            <a:ext cx="3406152" cy="2383674"/>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7"/>
          <p:cNvSpPr txBox="1">
            <a:spLocks noGrp="1"/>
          </p:cNvSpPr>
          <p:nvPr>
            <p:ph type="title"/>
          </p:nvPr>
        </p:nvSpPr>
        <p:spPr>
          <a:xfrm>
            <a:off x="5343575" y="1687525"/>
            <a:ext cx="3038210" cy="1920300"/>
          </a:xfrm>
          <a:prstGeom prst="rect">
            <a:avLst/>
          </a:prstGeom>
        </p:spPr>
        <p:txBody>
          <a:bodyPr spcFirstLastPara="1" wrap="square" lIns="91425" tIns="91425" rIns="91425" bIns="91425" anchor="t" anchorCtr="0">
            <a:noAutofit/>
          </a:bodyPr>
          <a:lstStyle/>
          <a:p>
            <a:pPr marL="0" indent="0"/>
            <a:r>
              <a:rPr lang="en-US" sz="3600" b="1" dirty="0">
                <a:solidFill>
                  <a:schemeClr val="bg2"/>
                </a:solidFill>
                <a:effectLst/>
                <a:latin typeface="Calibri" panose="020F0502020204030204" pitchFamily="34" charset="0"/>
                <a:ea typeface="Calibri" panose="020F0502020204030204" pitchFamily="34" charset="0"/>
                <a:cs typeface="Arial" panose="020B0604020202020204" pitchFamily="34" charset="0"/>
              </a:rPr>
              <a:t>Secteur </a:t>
            </a:r>
            <a:r>
              <a:rPr lang="en-US" sz="3600" b="1" dirty="0" err="1">
                <a:solidFill>
                  <a:schemeClr val="bg2"/>
                </a:solidFill>
                <a:effectLst/>
                <a:latin typeface="Calibri" panose="020F0502020204030204" pitchFamily="34" charset="0"/>
                <a:ea typeface="Calibri" panose="020F0502020204030204" pitchFamily="34" charset="0"/>
                <a:cs typeface="Arial" panose="020B0604020202020204" pitchFamily="34" charset="0"/>
              </a:rPr>
              <a:t>secondaire</a:t>
            </a:r>
            <a:r>
              <a:rPr lang="en-US" sz="3600" b="1" dirty="0">
                <a:solidFill>
                  <a:schemeClr val="bg2"/>
                </a:solidFill>
                <a:effectLst/>
                <a:latin typeface="Calibri" panose="020F0502020204030204" pitchFamily="34" charset="0"/>
                <a:ea typeface="Calibri" panose="020F0502020204030204" pitchFamily="34" charset="0"/>
                <a:cs typeface="Arial" panose="020B0604020202020204" pitchFamily="34" charset="0"/>
              </a:rPr>
              <a:t> :</a:t>
            </a:r>
            <a:endParaRPr lang="en-US" sz="360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grpSp>
        <p:nvGrpSpPr>
          <p:cNvPr id="939" name="Google Shape;939;p37"/>
          <p:cNvGrpSpPr/>
          <p:nvPr/>
        </p:nvGrpSpPr>
        <p:grpSpPr>
          <a:xfrm>
            <a:off x="5395463" y="832475"/>
            <a:ext cx="751675" cy="744325"/>
            <a:chOff x="5395463" y="832475"/>
            <a:chExt cx="751675" cy="744325"/>
          </a:xfrm>
        </p:grpSpPr>
        <p:sp>
          <p:nvSpPr>
            <p:cNvPr id="940"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37"/>
          <p:cNvSpPr txBox="1">
            <a:spLocks noGrp="1"/>
          </p:cNvSpPr>
          <p:nvPr>
            <p:ph type="title" idx="2"/>
          </p:nvPr>
        </p:nvSpPr>
        <p:spPr>
          <a:xfrm>
            <a:off x="5397275" y="952625"/>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03</a:t>
            </a:r>
            <a:endParaRPr dirty="0">
              <a:solidFill>
                <a:schemeClr val="lt1"/>
              </a:solidFill>
            </a:endParaRPr>
          </a:p>
        </p:txBody>
      </p:sp>
      <p:pic>
        <p:nvPicPr>
          <p:cNvPr id="944" name="Google Shape;944;p37"/>
          <p:cNvPicPr preferRelativeResize="0"/>
          <p:nvPr/>
        </p:nvPicPr>
        <p:blipFill>
          <a:blip r:embed="rId3"/>
          <a:srcRect/>
          <a:stretch/>
        </p:blipFill>
        <p:spPr>
          <a:xfrm rot="-150908">
            <a:off x="733846" y="1688956"/>
            <a:ext cx="3416746" cy="1765589"/>
          </a:xfrm>
          <a:prstGeom prst="rect">
            <a:avLst/>
          </a:prstGeom>
          <a:noFill/>
          <a:ln>
            <a:noFill/>
          </a:ln>
        </p:spPr>
      </p:pic>
      <p:sp>
        <p:nvSpPr>
          <p:cNvPr id="945" name="Google Shape;945;p37"/>
          <p:cNvSpPr/>
          <p:nvPr/>
        </p:nvSpPr>
        <p:spPr>
          <a:xfrm>
            <a:off x="2073675" y="1003925"/>
            <a:ext cx="368544" cy="762853"/>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5185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3B7D245-25D6-402F-9512-219A10ED1562}"/>
              </a:ext>
            </a:extLst>
          </p:cNvPr>
          <p:cNvPicPr>
            <a:picLocks noChangeAspect="1"/>
          </p:cNvPicPr>
          <p:nvPr/>
        </p:nvPicPr>
        <p:blipFill>
          <a:blip r:embed="rId2"/>
          <a:stretch>
            <a:fillRect/>
          </a:stretch>
        </p:blipFill>
        <p:spPr>
          <a:xfrm>
            <a:off x="442060" y="434367"/>
            <a:ext cx="6714108" cy="4274766"/>
          </a:xfrm>
          <a:prstGeom prst="rect">
            <a:avLst/>
          </a:prstGeom>
        </p:spPr>
      </p:pic>
      <p:pic>
        <p:nvPicPr>
          <p:cNvPr id="14" name="Picture 13">
            <a:extLst>
              <a:ext uri="{FF2B5EF4-FFF2-40B4-BE49-F238E27FC236}">
                <a16:creationId xmlns:a16="http://schemas.microsoft.com/office/drawing/2014/main" id="{49DC22D8-AC22-4E17-ADDD-1B2DDC5993F0}"/>
              </a:ext>
            </a:extLst>
          </p:cNvPr>
          <p:cNvPicPr>
            <a:picLocks noChangeAspect="1"/>
          </p:cNvPicPr>
          <p:nvPr/>
        </p:nvPicPr>
        <p:blipFill>
          <a:blip r:embed="rId3"/>
          <a:stretch>
            <a:fillRect/>
          </a:stretch>
        </p:blipFill>
        <p:spPr>
          <a:xfrm>
            <a:off x="5671457" y="2560071"/>
            <a:ext cx="2652978" cy="2149061"/>
          </a:xfrm>
          <a:prstGeom prst="rect">
            <a:avLst/>
          </a:prstGeom>
        </p:spPr>
      </p:pic>
    </p:spTree>
    <p:extLst>
      <p:ext uri="{BB962C8B-B14F-4D97-AF65-F5344CB8AC3E}">
        <p14:creationId xmlns:p14="http://schemas.microsoft.com/office/powerpoint/2010/main" val="41173380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388C86-05D5-495D-977E-76CCB679D2E7}"/>
              </a:ext>
            </a:extLst>
          </p:cNvPr>
          <p:cNvPicPr>
            <a:picLocks noChangeAspect="1"/>
          </p:cNvPicPr>
          <p:nvPr/>
        </p:nvPicPr>
        <p:blipFill>
          <a:blip r:embed="rId2"/>
          <a:stretch>
            <a:fillRect/>
          </a:stretch>
        </p:blipFill>
        <p:spPr>
          <a:xfrm>
            <a:off x="717087" y="1163486"/>
            <a:ext cx="3581012" cy="2597787"/>
          </a:xfrm>
          <a:prstGeom prst="rect">
            <a:avLst/>
          </a:prstGeom>
        </p:spPr>
      </p:pic>
      <p:pic>
        <p:nvPicPr>
          <p:cNvPr id="12" name="Picture 11">
            <a:extLst>
              <a:ext uri="{FF2B5EF4-FFF2-40B4-BE49-F238E27FC236}">
                <a16:creationId xmlns:a16="http://schemas.microsoft.com/office/drawing/2014/main" id="{39602EDE-C934-4B9B-B45D-9A7EBF7E433B}"/>
              </a:ext>
            </a:extLst>
          </p:cNvPr>
          <p:cNvPicPr>
            <a:picLocks noChangeAspect="1"/>
          </p:cNvPicPr>
          <p:nvPr/>
        </p:nvPicPr>
        <p:blipFill>
          <a:blip r:embed="rId3"/>
          <a:stretch>
            <a:fillRect/>
          </a:stretch>
        </p:blipFill>
        <p:spPr>
          <a:xfrm>
            <a:off x="4572000" y="892039"/>
            <a:ext cx="3879987" cy="2869234"/>
          </a:xfrm>
          <a:prstGeom prst="rect">
            <a:avLst/>
          </a:prstGeom>
        </p:spPr>
      </p:pic>
    </p:spTree>
    <p:extLst>
      <p:ext uri="{BB962C8B-B14F-4D97-AF65-F5344CB8AC3E}">
        <p14:creationId xmlns:p14="http://schemas.microsoft.com/office/powerpoint/2010/main" val="22431581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46" name="TextBox 45">
            <a:extLst>
              <a:ext uri="{FF2B5EF4-FFF2-40B4-BE49-F238E27FC236}">
                <a16:creationId xmlns:a16="http://schemas.microsoft.com/office/drawing/2014/main" id="{546C4837-9906-4AF4-9E7B-720CB21753BD}"/>
              </a:ext>
            </a:extLst>
          </p:cNvPr>
          <p:cNvSpPr txBox="1"/>
          <p:nvPr/>
        </p:nvSpPr>
        <p:spPr>
          <a:xfrm>
            <a:off x="402772" y="594814"/>
            <a:ext cx="4169228" cy="3477875"/>
          </a:xfrm>
          <a:prstGeom prst="rect">
            <a:avLst/>
          </a:prstGeom>
          <a:noFill/>
        </p:spPr>
        <p:txBody>
          <a:bodyPr wrap="square">
            <a:spAutoFit/>
          </a:bodyPr>
          <a:lstStyle/>
          <a:p>
            <a:pPr marL="457200" indent="-457200" algn="l">
              <a:buFont typeface="+mj-lt"/>
              <a:buAutoNum type="arabicPeriod"/>
            </a:pPr>
            <a:r>
              <a:rPr lang="fr-FR" sz="2000" b="1" i="0" dirty="0">
                <a:solidFill>
                  <a:schemeClr val="bg2"/>
                </a:solidFill>
                <a:effectLst/>
                <a:latin typeface="Delius" panose="020B0604020202020204" charset="0"/>
              </a:rPr>
              <a:t>Adolescents de 12 à 18 ans.</a:t>
            </a:r>
          </a:p>
          <a:p>
            <a:pPr marL="457200" indent="-457200" algn="l">
              <a:buFont typeface="+mj-lt"/>
              <a:buAutoNum type="arabicPeriod"/>
            </a:pPr>
            <a:endParaRPr lang="fr-FR" sz="2000" b="1" i="0" dirty="0">
              <a:solidFill>
                <a:schemeClr val="bg2"/>
              </a:solidFill>
              <a:effectLst/>
              <a:latin typeface="Delius" panose="020B0604020202020204" charset="0"/>
            </a:endParaRPr>
          </a:p>
          <a:p>
            <a:pPr marL="457200" indent="-457200" algn="l">
              <a:buFont typeface="+mj-lt"/>
              <a:buAutoNum type="arabicPeriod"/>
            </a:pPr>
            <a:r>
              <a:rPr lang="fr-FR" sz="2000" b="1" i="0" dirty="0">
                <a:solidFill>
                  <a:schemeClr val="bg2"/>
                </a:solidFill>
                <a:effectLst/>
                <a:latin typeface="Delius" panose="020B0604020202020204" charset="0"/>
              </a:rPr>
              <a:t>Inclut collèges, lycées, écoles techniques/professionnelles, écoles spécialisées.</a:t>
            </a:r>
          </a:p>
          <a:p>
            <a:pPr marL="457200" indent="-457200" algn="l">
              <a:buFont typeface="+mj-lt"/>
              <a:buAutoNum type="arabicPeriod"/>
            </a:pPr>
            <a:endParaRPr lang="fr-FR" sz="2000" b="1" i="0" dirty="0">
              <a:solidFill>
                <a:schemeClr val="bg2"/>
              </a:solidFill>
              <a:effectLst/>
              <a:latin typeface="Delius" panose="020B0604020202020204" charset="0"/>
            </a:endParaRPr>
          </a:p>
          <a:p>
            <a:pPr marL="457200" indent="-457200" algn="l">
              <a:buFont typeface="+mj-lt"/>
              <a:buAutoNum type="arabicPeriod"/>
            </a:pPr>
            <a:r>
              <a:rPr lang="fr-FR" sz="2000" b="1" i="0" dirty="0">
                <a:solidFill>
                  <a:schemeClr val="bg2"/>
                </a:solidFill>
                <a:effectLst/>
                <a:latin typeface="Delius" panose="020B0604020202020204" charset="0"/>
              </a:rPr>
              <a:t>Données : Nombre d'écoles, élèves, taux de réussite (ex : baccalauréat), parcours éducatifs (général, technique, professionnel).</a:t>
            </a:r>
          </a:p>
        </p:txBody>
      </p:sp>
      <p:pic>
        <p:nvPicPr>
          <p:cNvPr id="19" name="Picture 18">
            <a:extLst>
              <a:ext uri="{FF2B5EF4-FFF2-40B4-BE49-F238E27FC236}">
                <a16:creationId xmlns:a16="http://schemas.microsoft.com/office/drawing/2014/main" id="{0CEC4D96-C753-46B6-AAE7-930145D5B8C3}"/>
              </a:ext>
            </a:extLst>
          </p:cNvPr>
          <p:cNvPicPr>
            <a:picLocks noChangeAspect="1"/>
          </p:cNvPicPr>
          <p:nvPr/>
        </p:nvPicPr>
        <p:blipFill>
          <a:blip r:embed="rId3"/>
          <a:stretch>
            <a:fillRect/>
          </a:stretch>
        </p:blipFill>
        <p:spPr>
          <a:xfrm>
            <a:off x="4844143" y="1311387"/>
            <a:ext cx="3688895" cy="2758691"/>
          </a:xfrm>
          <a:prstGeom prst="rect">
            <a:avLst/>
          </a:prstGeom>
        </p:spPr>
      </p:pic>
      <p:sp>
        <p:nvSpPr>
          <p:cNvPr id="20" name="TextBox 19">
            <a:extLst>
              <a:ext uri="{FF2B5EF4-FFF2-40B4-BE49-F238E27FC236}">
                <a16:creationId xmlns:a16="http://schemas.microsoft.com/office/drawing/2014/main" id="{579B2327-DF97-4216-9785-1128DE6F917D}"/>
              </a:ext>
            </a:extLst>
          </p:cNvPr>
          <p:cNvSpPr txBox="1"/>
          <p:nvPr/>
        </p:nvSpPr>
        <p:spPr>
          <a:xfrm>
            <a:off x="5028552" y="794657"/>
            <a:ext cx="3286477" cy="338554"/>
          </a:xfrm>
          <a:prstGeom prst="rect">
            <a:avLst/>
          </a:prstGeom>
          <a:noFill/>
        </p:spPr>
        <p:txBody>
          <a:bodyPr wrap="none" rtlCol="0">
            <a:spAutoFit/>
          </a:bodyPr>
          <a:lstStyle/>
          <a:p>
            <a:r>
              <a:rPr lang="en-US" sz="1600" b="1" dirty="0">
                <a:solidFill>
                  <a:schemeClr val="bg2"/>
                </a:solidFill>
                <a:highlight>
                  <a:srgbClr val="FFFF00"/>
                </a:highlight>
                <a:latin typeface="Delius" panose="020B0604020202020204" charset="0"/>
              </a:rPr>
              <a:t>Ex: </a:t>
            </a:r>
            <a:r>
              <a:rPr lang="en-US" sz="1600" b="1" dirty="0" err="1">
                <a:solidFill>
                  <a:schemeClr val="bg2"/>
                </a:solidFill>
                <a:highlight>
                  <a:srgbClr val="FFFF00"/>
                </a:highlight>
                <a:latin typeface="Delius" panose="020B0604020202020204" charset="0"/>
              </a:rPr>
              <a:t>taux</a:t>
            </a:r>
            <a:r>
              <a:rPr lang="en-US" sz="1600" b="1" dirty="0">
                <a:solidFill>
                  <a:schemeClr val="bg2"/>
                </a:solidFill>
                <a:highlight>
                  <a:srgbClr val="FFFF00"/>
                </a:highlight>
                <a:latin typeface="Delius" panose="020B0604020202020204" charset="0"/>
              </a:rPr>
              <a:t> de </a:t>
            </a:r>
            <a:r>
              <a:rPr lang="en-US" sz="1600" b="1" dirty="0" err="1">
                <a:solidFill>
                  <a:schemeClr val="bg2"/>
                </a:solidFill>
                <a:highlight>
                  <a:srgbClr val="FFFF00"/>
                </a:highlight>
                <a:latin typeface="Delius" panose="020B0604020202020204" charset="0"/>
              </a:rPr>
              <a:t>reussite</a:t>
            </a:r>
            <a:r>
              <a:rPr lang="en-US" sz="1600" b="1" dirty="0">
                <a:solidFill>
                  <a:schemeClr val="bg2"/>
                </a:solidFill>
                <a:highlight>
                  <a:srgbClr val="FFFF00"/>
                </a:highlight>
                <a:latin typeface="Delius" panose="020B0604020202020204" charset="0"/>
              </a:rPr>
              <a:t> au bac </a:t>
            </a:r>
            <a:r>
              <a:rPr lang="en-US" sz="1600" b="1" dirty="0" err="1">
                <a:solidFill>
                  <a:schemeClr val="bg2"/>
                </a:solidFill>
                <a:highlight>
                  <a:srgbClr val="FFFF00"/>
                </a:highlight>
                <a:latin typeface="Delius" panose="020B0604020202020204" charset="0"/>
              </a:rPr>
              <a:t>maroc</a:t>
            </a:r>
            <a:endParaRPr lang="en-US" sz="1600" b="1" dirty="0">
              <a:solidFill>
                <a:schemeClr val="bg2"/>
              </a:solidFill>
              <a:highlight>
                <a:srgbClr val="FFFF00"/>
              </a:highlight>
              <a:latin typeface="Delius" panose="020B0604020202020204" charset="0"/>
            </a:endParaRPr>
          </a:p>
        </p:txBody>
      </p:sp>
    </p:spTree>
    <p:extLst>
      <p:ext uri="{BB962C8B-B14F-4D97-AF65-F5344CB8AC3E}">
        <p14:creationId xmlns:p14="http://schemas.microsoft.com/office/powerpoint/2010/main" val="24157559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37"/>
          <p:cNvSpPr/>
          <p:nvPr/>
        </p:nvSpPr>
        <p:spPr>
          <a:xfrm rot="-150228">
            <a:off x="892160" y="1492087"/>
            <a:ext cx="3406152" cy="2383674"/>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7"/>
          <p:cNvSpPr txBox="1">
            <a:spLocks noGrp="1"/>
          </p:cNvSpPr>
          <p:nvPr>
            <p:ph type="title"/>
          </p:nvPr>
        </p:nvSpPr>
        <p:spPr>
          <a:xfrm>
            <a:off x="5343575" y="1687525"/>
            <a:ext cx="3038210" cy="1920300"/>
          </a:xfrm>
          <a:prstGeom prst="rect">
            <a:avLst/>
          </a:prstGeom>
        </p:spPr>
        <p:txBody>
          <a:bodyPr spcFirstLastPara="1" wrap="square" lIns="91425" tIns="91425" rIns="91425" bIns="91425" anchor="t" anchorCtr="0">
            <a:noAutofit/>
          </a:bodyPr>
          <a:lstStyle/>
          <a:p>
            <a:pPr marL="0" indent="0"/>
            <a:r>
              <a:rPr lang="en-US" sz="3600" b="1" dirty="0">
                <a:solidFill>
                  <a:schemeClr val="bg2"/>
                </a:solidFill>
                <a:effectLst/>
                <a:latin typeface="Delius" panose="020B0604020202020204" charset="0"/>
                <a:ea typeface="Calibri" panose="020F0502020204030204" pitchFamily="34" charset="0"/>
                <a:cs typeface="Arial" panose="020B0604020202020204" pitchFamily="34" charset="0"/>
              </a:rPr>
              <a:t>Secteur </a:t>
            </a:r>
            <a:r>
              <a:rPr lang="en-US" sz="3600" b="1" dirty="0" err="1">
                <a:solidFill>
                  <a:schemeClr val="bg2"/>
                </a:solidFill>
                <a:effectLst/>
                <a:latin typeface="Delius" panose="020B0604020202020204" charset="0"/>
                <a:ea typeface="Calibri" panose="020F0502020204030204" pitchFamily="34" charset="0"/>
                <a:cs typeface="Arial" panose="020B0604020202020204" pitchFamily="34" charset="0"/>
              </a:rPr>
              <a:t>secondaire</a:t>
            </a:r>
            <a:r>
              <a:rPr lang="en-US" sz="3600" b="1" dirty="0">
                <a:solidFill>
                  <a:schemeClr val="bg2"/>
                </a:solidFill>
                <a:effectLst/>
                <a:latin typeface="Delius" panose="020B0604020202020204" charset="0"/>
                <a:ea typeface="Calibri" panose="020F0502020204030204" pitchFamily="34" charset="0"/>
                <a:cs typeface="Arial" panose="020B0604020202020204" pitchFamily="34" charset="0"/>
              </a:rPr>
              <a:t> :</a:t>
            </a:r>
            <a:endParaRPr lang="en-US" sz="3600" dirty="0">
              <a:solidFill>
                <a:schemeClr val="bg2"/>
              </a:solidFill>
              <a:effectLst/>
              <a:latin typeface="Delius" panose="020B0604020202020204" charset="0"/>
              <a:ea typeface="Calibri" panose="020F0502020204030204" pitchFamily="34" charset="0"/>
              <a:cs typeface="Arial" panose="020B0604020202020204" pitchFamily="34" charset="0"/>
            </a:endParaRPr>
          </a:p>
        </p:txBody>
      </p:sp>
      <p:grpSp>
        <p:nvGrpSpPr>
          <p:cNvPr id="939" name="Google Shape;939;p37"/>
          <p:cNvGrpSpPr/>
          <p:nvPr/>
        </p:nvGrpSpPr>
        <p:grpSpPr>
          <a:xfrm>
            <a:off x="5395463" y="832475"/>
            <a:ext cx="751675" cy="744325"/>
            <a:chOff x="5395463" y="832475"/>
            <a:chExt cx="751675" cy="744325"/>
          </a:xfrm>
        </p:grpSpPr>
        <p:sp>
          <p:nvSpPr>
            <p:cNvPr id="940" name="Google Shape;940;p37"/>
            <p:cNvSpPr/>
            <p:nvPr/>
          </p:nvSpPr>
          <p:spPr>
            <a:xfrm>
              <a:off x="5439438" y="869100"/>
              <a:ext cx="707700" cy="707700"/>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7"/>
            <p:cNvSpPr/>
            <p:nvPr/>
          </p:nvSpPr>
          <p:spPr>
            <a:xfrm>
              <a:off x="5395463" y="832475"/>
              <a:ext cx="7077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37"/>
          <p:cNvSpPr txBox="1">
            <a:spLocks noGrp="1"/>
          </p:cNvSpPr>
          <p:nvPr>
            <p:ph type="title" idx="2"/>
          </p:nvPr>
        </p:nvSpPr>
        <p:spPr>
          <a:xfrm>
            <a:off x="5397275" y="952625"/>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04</a:t>
            </a:r>
            <a:endParaRPr dirty="0">
              <a:solidFill>
                <a:schemeClr val="lt1"/>
              </a:solidFill>
            </a:endParaRPr>
          </a:p>
        </p:txBody>
      </p:sp>
      <p:pic>
        <p:nvPicPr>
          <p:cNvPr id="944" name="Google Shape;944;p37"/>
          <p:cNvPicPr preferRelativeResize="0"/>
          <p:nvPr/>
        </p:nvPicPr>
        <p:blipFill>
          <a:blip r:embed="rId3"/>
          <a:srcRect/>
          <a:stretch/>
        </p:blipFill>
        <p:spPr>
          <a:xfrm rot="-150908">
            <a:off x="733846" y="1701533"/>
            <a:ext cx="3416746" cy="1740433"/>
          </a:xfrm>
          <a:prstGeom prst="rect">
            <a:avLst/>
          </a:prstGeom>
          <a:noFill/>
          <a:ln>
            <a:noFill/>
          </a:ln>
        </p:spPr>
      </p:pic>
      <p:sp>
        <p:nvSpPr>
          <p:cNvPr id="945" name="Google Shape;945;p37"/>
          <p:cNvSpPr/>
          <p:nvPr/>
        </p:nvSpPr>
        <p:spPr>
          <a:xfrm>
            <a:off x="2073675" y="1003925"/>
            <a:ext cx="368544" cy="762853"/>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5141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3" name="Title 2">
            <a:extLst>
              <a:ext uri="{FF2B5EF4-FFF2-40B4-BE49-F238E27FC236}">
                <a16:creationId xmlns:a16="http://schemas.microsoft.com/office/drawing/2014/main" id="{4EC3754A-C2A2-4E0D-A993-E595566A9148}"/>
              </a:ext>
            </a:extLst>
          </p:cNvPr>
          <p:cNvSpPr>
            <a:spLocks noGrp="1"/>
          </p:cNvSpPr>
          <p:nvPr>
            <p:ph type="title"/>
          </p:nvPr>
        </p:nvSpPr>
        <p:spPr>
          <a:xfrm>
            <a:off x="557535" y="783658"/>
            <a:ext cx="4083453" cy="3276360"/>
          </a:xfrm>
        </p:spPr>
        <p:txBody>
          <a:bodyPr/>
          <a:lstStyle/>
          <a:p>
            <a:pPr algn="l"/>
            <a:r>
              <a:rPr lang="fr-FR" sz="1600" i="0" dirty="0">
                <a:solidFill>
                  <a:schemeClr val="bg2"/>
                </a:solidFill>
                <a:effectLst/>
                <a:latin typeface="Delius" panose="020B0604020202020204" charset="0"/>
              </a:rPr>
              <a:t>Secteur supérieur : Universités, écoles supérieures, instituts de technologie, etc.</a:t>
            </a:r>
            <a:br>
              <a:rPr lang="fr-FR" sz="1600" i="0" dirty="0">
                <a:solidFill>
                  <a:schemeClr val="bg2"/>
                </a:solidFill>
                <a:effectLst/>
                <a:latin typeface="Delius" panose="020B0604020202020204" charset="0"/>
              </a:rPr>
            </a:br>
            <a:br>
              <a:rPr lang="fr-FR" sz="1600" i="0" dirty="0">
                <a:solidFill>
                  <a:schemeClr val="bg2"/>
                </a:solidFill>
                <a:effectLst/>
                <a:latin typeface="Delius" panose="020B0604020202020204" charset="0"/>
              </a:rPr>
            </a:br>
            <a:r>
              <a:rPr lang="fr-FR" sz="1600" i="0" dirty="0">
                <a:solidFill>
                  <a:schemeClr val="bg2"/>
                </a:solidFill>
                <a:effectLst/>
                <a:latin typeface="Delius" panose="020B0604020202020204" charset="0"/>
              </a:rPr>
              <a:t>Statistiques : Nombre d'institutions, effectifs étudiants, domaines d'études, taux de diplomation, recherche et développement.</a:t>
            </a:r>
            <a:br>
              <a:rPr lang="fr-FR" sz="1600" i="0" dirty="0">
                <a:solidFill>
                  <a:schemeClr val="bg2"/>
                </a:solidFill>
                <a:effectLst/>
                <a:latin typeface="Delius" panose="020B0604020202020204" charset="0"/>
              </a:rPr>
            </a:br>
            <a:br>
              <a:rPr lang="fr-FR" sz="1600" i="0" dirty="0">
                <a:solidFill>
                  <a:schemeClr val="bg2"/>
                </a:solidFill>
                <a:effectLst/>
                <a:latin typeface="Delius" panose="020B0604020202020204" charset="0"/>
              </a:rPr>
            </a:br>
            <a:r>
              <a:rPr lang="fr-FR" sz="1600" i="0" dirty="0">
                <a:solidFill>
                  <a:schemeClr val="bg2"/>
                </a:solidFill>
                <a:effectLst/>
                <a:latin typeface="Delius" panose="020B0604020202020204" charset="0"/>
              </a:rPr>
              <a:t>Aide à la compréhension de la répartition des ressources et à l'identification des disparités, pour améliorer l'accès et la qualité de l'éducation.</a:t>
            </a:r>
          </a:p>
        </p:txBody>
      </p:sp>
      <p:sp>
        <p:nvSpPr>
          <p:cNvPr id="20" name="TextBox 19">
            <a:extLst>
              <a:ext uri="{FF2B5EF4-FFF2-40B4-BE49-F238E27FC236}">
                <a16:creationId xmlns:a16="http://schemas.microsoft.com/office/drawing/2014/main" id="{AD5E5A9D-EC77-4CF3-8CDD-BF5E2F19B3D6}"/>
              </a:ext>
            </a:extLst>
          </p:cNvPr>
          <p:cNvSpPr txBox="1"/>
          <p:nvPr/>
        </p:nvSpPr>
        <p:spPr>
          <a:xfrm>
            <a:off x="5226635" y="783658"/>
            <a:ext cx="4572000" cy="584775"/>
          </a:xfrm>
          <a:prstGeom prst="rect">
            <a:avLst/>
          </a:prstGeom>
          <a:noFill/>
        </p:spPr>
        <p:txBody>
          <a:bodyPr wrap="square">
            <a:spAutoFit/>
          </a:bodyPr>
          <a:lstStyle/>
          <a:p>
            <a:r>
              <a:rPr lang="fr-FR" sz="1800" i="0" dirty="0">
                <a:solidFill>
                  <a:schemeClr val="bg2"/>
                </a:solidFill>
                <a:effectLst/>
                <a:latin typeface="Delius" panose="020B0604020202020204" charset="0"/>
              </a:rPr>
              <a:t>taux de diplomation au </a:t>
            </a:r>
            <a:r>
              <a:rPr lang="fr-FR" sz="1800" i="0" dirty="0" err="1">
                <a:solidFill>
                  <a:schemeClr val="bg2"/>
                </a:solidFill>
                <a:effectLst/>
                <a:latin typeface="Delius" panose="020B0604020202020204" charset="0"/>
              </a:rPr>
              <a:t>maroc</a:t>
            </a:r>
            <a:endParaRPr lang="fr-FR" sz="1800" i="0" dirty="0">
              <a:solidFill>
                <a:schemeClr val="bg2"/>
              </a:solidFill>
              <a:effectLst/>
              <a:latin typeface="Delius" panose="020B0604020202020204" charset="0"/>
            </a:endParaRPr>
          </a:p>
          <a:p>
            <a:endParaRPr lang="en-US" dirty="0">
              <a:latin typeface="Delius" panose="020B0604020202020204" charset="0"/>
            </a:endParaRPr>
          </a:p>
        </p:txBody>
      </p:sp>
      <p:pic>
        <p:nvPicPr>
          <p:cNvPr id="12" name="Picture 11">
            <a:extLst>
              <a:ext uri="{FF2B5EF4-FFF2-40B4-BE49-F238E27FC236}">
                <a16:creationId xmlns:a16="http://schemas.microsoft.com/office/drawing/2014/main" id="{33CBD79D-692F-4951-8A6D-8E8638D6BC99}"/>
              </a:ext>
            </a:extLst>
          </p:cNvPr>
          <p:cNvPicPr>
            <a:picLocks noChangeAspect="1"/>
          </p:cNvPicPr>
          <p:nvPr/>
        </p:nvPicPr>
        <p:blipFill>
          <a:blip r:embed="rId3"/>
          <a:stretch>
            <a:fillRect/>
          </a:stretch>
        </p:blipFill>
        <p:spPr>
          <a:xfrm>
            <a:off x="5052059" y="1295049"/>
            <a:ext cx="3368041" cy="2604922"/>
          </a:xfrm>
          <a:prstGeom prst="rect">
            <a:avLst/>
          </a:prstGeom>
        </p:spPr>
      </p:pic>
    </p:spTree>
    <p:extLst>
      <p:ext uri="{BB962C8B-B14F-4D97-AF65-F5344CB8AC3E}">
        <p14:creationId xmlns:p14="http://schemas.microsoft.com/office/powerpoint/2010/main" val="36378460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23" name="Google Shape;1023;p42"/>
          <p:cNvSpPr txBox="1">
            <a:spLocks noGrp="1"/>
          </p:cNvSpPr>
          <p:nvPr>
            <p:ph type="title"/>
          </p:nvPr>
        </p:nvSpPr>
        <p:spPr>
          <a:xfrm rot="-281821">
            <a:off x="768457" y="782374"/>
            <a:ext cx="2377476" cy="1874833"/>
          </a:xfrm>
          <a:prstGeom prst="rect">
            <a:avLst/>
          </a:prstGeom>
        </p:spPr>
        <p:txBody>
          <a:bodyPr spcFirstLastPara="1" wrap="square" lIns="91425" tIns="91425" rIns="91425" bIns="91425" anchor="ctr" anchorCtr="0">
            <a:noAutofit/>
          </a:bodyPr>
          <a:lstStyle/>
          <a:p>
            <a:r>
              <a:rPr lang="fr-FR" sz="4400" dirty="0">
                <a:solidFill>
                  <a:schemeClr val="accent2">
                    <a:lumMod val="20000"/>
                    <a:lumOff val="80000"/>
                  </a:schemeClr>
                </a:solidFill>
              </a:rPr>
              <a:t>Les sous objectifs</a:t>
            </a:r>
            <a:endParaRPr sz="4400" dirty="0">
              <a:solidFill>
                <a:schemeClr val="accent2">
                  <a:lumMod val="20000"/>
                  <a:lumOff val="80000"/>
                </a:schemeClr>
              </a:solidFill>
            </a:endParaRPr>
          </a:p>
        </p:txBody>
      </p:sp>
      <p:pic>
        <p:nvPicPr>
          <p:cNvPr id="2" name="Image 1"/>
          <p:cNvPicPr>
            <a:picLocks noChangeAspect="1"/>
          </p:cNvPicPr>
          <p:nvPr/>
        </p:nvPicPr>
        <p:blipFill>
          <a:blip r:embed="rId3"/>
          <a:stretch>
            <a:fillRect/>
          </a:stretch>
        </p:blipFill>
        <p:spPr>
          <a:xfrm>
            <a:off x="0" y="-1"/>
            <a:ext cx="9144000" cy="5143501"/>
          </a:xfrm>
          <a:prstGeom prst="rect">
            <a:avLst/>
          </a:prstGeom>
        </p:spPr>
      </p:pic>
      <p:grpSp>
        <p:nvGrpSpPr>
          <p:cNvPr id="1018" name="Google Shape;1018;p42"/>
          <p:cNvGrpSpPr/>
          <p:nvPr/>
        </p:nvGrpSpPr>
        <p:grpSpPr>
          <a:xfrm>
            <a:off x="587011" y="51084"/>
            <a:ext cx="2783514" cy="3007650"/>
            <a:chOff x="705725" y="2072700"/>
            <a:chExt cx="1190350" cy="1286200"/>
          </a:xfrm>
        </p:grpSpPr>
        <p:sp>
          <p:nvSpPr>
            <p:cNvPr id="1019" name="Google Shape;1019;p42"/>
            <p:cNvSpPr/>
            <p:nvPr/>
          </p:nvSpPr>
          <p:spPr>
            <a:xfrm>
              <a:off x="724175" y="2187000"/>
              <a:ext cx="1171900" cy="1171900"/>
            </a:xfrm>
            <a:custGeom>
              <a:avLst/>
              <a:gdLst/>
              <a:ahLst/>
              <a:cxnLst/>
              <a:rect l="l" t="t" r="r" b="b"/>
              <a:pathLst>
                <a:path w="46876" h="46876" extrusionOk="0">
                  <a:moveTo>
                    <a:pt x="43459" y="1"/>
                  </a:moveTo>
                  <a:lnTo>
                    <a:pt x="1" y="3418"/>
                  </a:lnTo>
                  <a:lnTo>
                    <a:pt x="3418" y="46876"/>
                  </a:lnTo>
                  <a:lnTo>
                    <a:pt x="46876" y="43458"/>
                  </a:lnTo>
                  <a:lnTo>
                    <a:pt x="43459" y="1"/>
                  </a:lnTo>
                  <a:close/>
                </a:path>
              </a:pathLst>
            </a:custGeom>
            <a:solidFill>
              <a:srgbClr val="2F1932">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FBF"/>
                </a:solidFill>
              </a:endParaRPr>
            </a:p>
          </p:txBody>
        </p:sp>
        <p:sp>
          <p:nvSpPr>
            <p:cNvPr id="1020" name="Google Shape;1020;p42"/>
            <p:cNvSpPr/>
            <p:nvPr/>
          </p:nvSpPr>
          <p:spPr>
            <a:xfrm>
              <a:off x="705725" y="2168551"/>
              <a:ext cx="1190350" cy="1171900"/>
            </a:xfrm>
            <a:custGeom>
              <a:avLst/>
              <a:gdLst/>
              <a:ahLst/>
              <a:cxnLst/>
              <a:rect l="l" t="t" r="r" b="b"/>
              <a:pathLst>
                <a:path w="46876" h="46876" extrusionOk="0">
                  <a:moveTo>
                    <a:pt x="43459" y="1"/>
                  </a:moveTo>
                  <a:lnTo>
                    <a:pt x="1" y="3418"/>
                  </a:lnTo>
                  <a:lnTo>
                    <a:pt x="3418" y="46875"/>
                  </a:lnTo>
                  <a:lnTo>
                    <a:pt x="46876" y="43458"/>
                  </a:lnTo>
                  <a:lnTo>
                    <a:pt x="43459" y="1"/>
                  </a:lnTo>
                  <a:close/>
                </a:path>
              </a:pathLst>
            </a:custGeom>
            <a:solidFill>
              <a:schemeClr val="accent5"/>
            </a:solidFill>
            <a:ln>
              <a:noFill/>
            </a:ln>
          </p:spPr>
          <p:txBody>
            <a:bodyPr spcFirstLastPara="1" wrap="square" lIns="91425" tIns="91425" rIns="91425" bIns="91425" anchor="ctr" anchorCtr="0">
              <a:noAutofit/>
            </a:bodyPr>
            <a:lstStyle/>
            <a:p>
              <a:pPr lvl="0" algn="ctr"/>
              <a:r>
                <a:rPr lang="fr-FR" sz="3600" dirty="0">
                  <a:solidFill>
                    <a:schemeClr val="bg1"/>
                  </a:solidFill>
                  <a:latin typeface="Delius" panose="020B0604020202020204" charset="0"/>
                </a:rPr>
                <a:t>Evolution des </a:t>
              </a:r>
              <a:r>
                <a:rPr lang="fr-FR" sz="3600" b="1" u="sng" dirty="0">
                  <a:solidFill>
                    <a:schemeClr val="bg1"/>
                  </a:solidFill>
                  <a:latin typeface="Delius" panose="020B0604020202020204" charset="0"/>
                </a:rPr>
                <a:t>scolarisés par niveau</a:t>
              </a:r>
              <a:endParaRPr lang="fr-FR" sz="200" b="1" u="sng" dirty="0">
                <a:solidFill>
                  <a:schemeClr val="bg1"/>
                </a:solidFill>
                <a:latin typeface="Delius" panose="020B0604020202020204" charset="0"/>
                <a:ea typeface="Delius"/>
                <a:cs typeface="Delius"/>
                <a:sym typeface="Delius"/>
              </a:endParaRPr>
            </a:p>
          </p:txBody>
        </p:sp>
        <p:sp>
          <p:nvSpPr>
            <p:cNvPr id="1021" name="Google Shape;1021;p42"/>
            <p:cNvSpPr/>
            <p:nvPr/>
          </p:nvSpPr>
          <p:spPr>
            <a:xfrm>
              <a:off x="1615675" y="2072700"/>
              <a:ext cx="133950" cy="222075"/>
            </a:xfrm>
            <a:custGeom>
              <a:avLst/>
              <a:gdLst/>
              <a:ahLst/>
              <a:cxnLst/>
              <a:rect l="l" t="t" r="r" b="b"/>
              <a:pathLst>
                <a:path w="5358" h="8883" extrusionOk="0">
                  <a:moveTo>
                    <a:pt x="857" y="1"/>
                  </a:moveTo>
                  <a:lnTo>
                    <a:pt x="0" y="8573"/>
                  </a:lnTo>
                  <a:cubicBezTo>
                    <a:pt x="619" y="8585"/>
                    <a:pt x="1262" y="8633"/>
                    <a:pt x="1869" y="8716"/>
                  </a:cubicBezTo>
                  <a:cubicBezTo>
                    <a:pt x="2046" y="8750"/>
                    <a:pt x="2235" y="8783"/>
                    <a:pt x="2423" y="8783"/>
                  </a:cubicBezTo>
                  <a:cubicBezTo>
                    <a:pt x="2501" y="8783"/>
                    <a:pt x="2579" y="8778"/>
                    <a:pt x="2655" y="8764"/>
                  </a:cubicBezTo>
                  <a:cubicBezTo>
                    <a:pt x="2737" y="8755"/>
                    <a:pt x="2818" y="8732"/>
                    <a:pt x="2889" y="8732"/>
                  </a:cubicBezTo>
                  <a:cubicBezTo>
                    <a:pt x="2911" y="8732"/>
                    <a:pt x="2933" y="8734"/>
                    <a:pt x="2953" y="8740"/>
                  </a:cubicBezTo>
                  <a:cubicBezTo>
                    <a:pt x="3036" y="8752"/>
                    <a:pt x="3108" y="8799"/>
                    <a:pt x="3179" y="8823"/>
                  </a:cubicBezTo>
                  <a:cubicBezTo>
                    <a:pt x="3286" y="8871"/>
                    <a:pt x="3405" y="8871"/>
                    <a:pt x="3524" y="8871"/>
                  </a:cubicBezTo>
                  <a:cubicBezTo>
                    <a:pt x="3549" y="8873"/>
                    <a:pt x="3576" y="8874"/>
                    <a:pt x="3603" y="8874"/>
                  </a:cubicBezTo>
                  <a:cubicBezTo>
                    <a:pt x="3772" y="8874"/>
                    <a:pt x="3983" y="8837"/>
                    <a:pt x="4179" y="8837"/>
                  </a:cubicBezTo>
                  <a:cubicBezTo>
                    <a:pt x="4286" y="8837"/>
                    <a:pt x="4389" y="8848"/>
                    <a:pt x="4477" y="8883"/>
                  </a:cubicBezTo>
                  <a:lnTo>
                    <a:pt x="5358" y="60"/>
                  </a:lnTo>
                  <a:cubicBezTo>
                    <a:pt x="4815" y="23"/>
                    <a:pt x="4267" y="4"/>
                    <a:pt x="3723" y="4"/>
                  </a:cubicBezTo>
                  <a:cubicBezTo>
                    <a:pt x="3397" y="4"/>
                    <a:pt x="3072" y="11"/>
                    <a:pt x="2750" y="25"/>
                  </a:cubicBezTo>
                  <a:cubicBezTo>
                    <a:pt x="2394" y="44"/>
                    <a:pt x="2038" y="71"/>
                    <a:pt x="1688" y="71"/>
                  </a:cubicBezTo>
                  <a:cubicBezTo>
                    <a:pt x="1406" y="71"/>
                    <a:pt x="1128" y="54"/>
                    <a:pt x="857" y="1"/>
                  </a:cubicBezTo>
                  <a:close/>
                </a:path>
              </a:pathLst>
            </a:custGeom>
            <a:solidFill>
              <a:srgbClr val="FF866A">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FBF"/>
                </a:solidFill>
              </a:endParaRPr>
            </a:p>
          </p:txBody>
        </p:sp>
        <p:sp>
          <p:nvSpPr>
            <p:cNvPr id="1022" name="Google Shape;1022;p42"/>
            <p:cNvSpPr/>
            <p:nvPr/>
          </p:nvSpPr>
          <p:spPr>
            <a:xfrm>
              <a:off x="771225" y="2139675"/>
              <a:ext cx="133950" cy="222075"/>
            </a:xfrm>
            <a:custGeom>
              <a:avLst/>
              <a:gdLst/>
              <a:ahLst/>
              <a:cxnLst/>
              <a:rect l="l" t="t" r="r" b="b"/>
              <a:pathLst>
                <a:path w="5358" h="8883" extrusionOk="0">
                  <a:moveTo>
                    <a:pt x="4501" y="1"/>
                  </a:moveTo>
                  <a:cubicBezTo>
                    <a:pt x="4219" y="54"/>
                    <a:pt x="3938" y="71"/>
                    <a:pt x="3656" y="71"/>
                  </a:cubicBezTo>
                  <a:cubicBezTo>
                    <a:pt x="3307" y="71"/>
                    <a:pt x="2957" y="44"/>
                    <a:pt x="2608" y="24"/>
                  </a:cubicBezTo>
                  <a:cubicBezTo>
                    <a:pt x="2282" y="11"/>
                    <a:pt x="1956" y="4"/>
                    <a:pt x="1630" y="4"/>
                  </a:cubicBezTo>
                  <a:cubicBezTo>
                    <a:pt x="1087" y="4"/>
                    <a:pt x="543" y="23"/>
                    <a:pt x="0" y="60"/>
                  </a:cubicBezTo>
                  <a:lnTo>
                    <a:pt x="881" y="8883"/>
                  </a:lnTo>
                  <a:cubicBezTo>
                    <a:pt x="969" y="8848"/>
                    <a:pt x="1070" y="8837"/>
                    <a:pt x="1176" y="8837"/>
                  </a:cubicBezTo>
                  <a:cubicBezTo>
                    <a:pt x="1370" y="8837"/>
                    <a:pt x="1579" y="8874"/>
                    <a:pt x="1752" y="8874"/>
                  </a:cubicBezTo>
                  <a:cubicBezTo>
                    <a:pt x="1780" y="8874"/>
                    <a:pt x="1808" y="8873"/>
                    <a:pt x="1834" y="8871"/>
                  </a:cubicBezTo>
                  <a:cubicBezTo>
                    <a:pt x="1953" y="8871"/>
                    <a:pt x="2072" y="8871"/>
                    <a:pt x="2179" y="8823"/>
                  </a:cubicBezTo>
                  <a:cubicBezTo>
                    <a:pt x="2250" y="8799"/>
                    <a:pt x="2322" y="8752"/>
                    <a:pt x="2405" y="8740"/>
                  </a:cubicBezTo>
                  <a:cubicBezTo>
                    <a:pt x="2425" y="8734"/>
                    <a:pt x="2447" y="8732"/>
                    <a:pt x="2469" y="8732"/>
                  </a:cubicBezTo>
                  <a:cubicBezTo>
                    <a:pt x="2540" y="8732"/>
                    <a:pt x="2621" y="8755"/>
                    <a:pt x="2703" y="8764"/>
                  </a:cubicBezTo>
                  <a:cubicBezTo>
                    <a:pt x="2780" y="8778"/>
                    <a:pt x="2857" y="8783"/>
                    <a:pt x="2935" y="8783"/>
                  </a:cubicBezTo>
                  <a:cubicBezTo>
                    <a:pt x="3123" y="8783"/>
                    <a:pt x="3312" y="8750"/>
                    <a:pt x="3489" y="8716"/>
                  </a:cubicBezTo>
                  <a:cubicBezTo>
                    <a:pt x="4096" y="8633"/>
                    <a:pt x="4739" y="8585"/>
                    <a:pt x="5358" y="8573"/>
                  </a:cubicBezTo>
                  <a:lnTo>
                    <a:pt x="4501" y="1"/>
                  </a:lnTo>
                  <a:close/>
                </a:path>
              </a:pathLst>
            </a:custGeom>
            <a:solidFill>
              <a:srgbClr val="FF866A">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FBF"/>
                </a:solidFill>
              </a:endParaRPr>
            </a:p>
          </p:txBody>
        </p:sp>
      </p:grpSp>
    </p:spTree>
    <p:extLst>
      <p:ext uri="{BB962C8B-B14F-4D97-AF65-F5344CB8AC3E}">
        <p14:creationId xmlns:p14="http://schemas.microsoft.com/office/powerpoint/2010/main" val="12516307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1844679" y="2520104"/>
            <a:ext cx="1226926" cy="769687"/>
          </a:xfrm>
          <a:prstGeom prst="rect">
            <a:avLst/>
          </a:prstGeom>
        </p:spPr>
      </p:pic>
      <p:sp>
        <p:nvSpPr>
          <p:cNvPr id="889" name="Google Shape;889;p35"/>
          <p:cNvSpPr txBox="1">
            <a:spLocks noGrp="1"/>
          </p:cNvSpPr>
          <p:nvPr>
            <p:ph type="subTitle" idx="1"/>
          </p:nvPr>
        </p:nvSpPr>
        <p:spPr>
          <a:xfrm>
            <a:off x="1082215" y="3180550"/>
            <a:ext cx="2971800" cy="1289400"/>
          </a:xfrm>
          <a:prstGeom prst="rect">
            <a:avLst/>
          </a:prstGeom>
        </p:spPr>
        <p:txBody>
          <a:bodyPr spcFirstLastPara="1" wrap="square" lIns="91425" tIns="91425" rIns="91425" bIns="91425" anchor="t" anchorCtr="0">
            <a:noAutofit/>
          </a:bodyPr>
          <a:lstStyle/>
          <a:p>
            <a:pPr marL="0" lvl="0" indent="0"/>
            <a:r>
              <a:rPr lang="fr-FR" dirty="0"/>
              <a:t>10,24 Millions</a:t>
            </a:r>
          </a:p>
          <a:p>
            <a:pPr marL="0" lvl="0" indent="0"/>
            <a:r>
              <a:rPr lang="fr-FR" dirty="0"/>
              <a:t>48,7% des Filles</a:t>
            </a:r>
            <a:endParaRPr dirty="0"/>
          </a:p>
        </p:txBody>
      </p:sp>
      <p:sp>
        <p:nvSpPr>
          <p:cNvPr id="890" name="Google Shape;890;p35"/>
          <p:cNvSpPr txBox="1">
            <a:spLocks noGrp="1"/>
          </p:cNvSpPr>
          <p:nvPr>
            <p:ph type="title"/>
          </p:nvPr>
        </p:nvSpPr>
        <p:spPr>
          <a:xfrm>
            <a:off x="571500" y="1018431"/>
            <a:ext cx="3794760" cy="1554623"/>
          </a:xfrm>
          <a:prstGeom prst="rect">
            <a:avLst/>
          </a:prstGeom>
        </p:spPr>
        <p:txBody>
          <a:bodyPr spcFirstLastPara="1" wrap="square" lIns="91425" tIns="91425" rIns="91425" bIns="91425" anchor="ctr" anchorCtr="0">
            <a:noAutofit/>
          </a:bodyPr>
          <a:lstStyle/>
          <a:p>
            <a:pPr lvl="0"/>
            <a:r>
              <a:rPr lang="fr-FR" sz="2400" dirty="0">
                <a:solidFill>
                  <a:schemeClr val="tx2">
                    <a:lumMod val="50000"/>
                  </a:schemeClr>
                </a:solidFill>
              </a:rPr>
              <a:t>Effectif des scolarisés :</a:t>
            </a:r>
            <a:br>
              <a:rPr lang="fr-FR" sz="2400" dirty="0">
                <a:solidFill>
                  <a:schemeClr val="tx2">
                    <a:lumMod val="50000"/>
                  </a:schemeClr>
                </a:solidFill>
              </a:rPr>
            </a:br>
            <a:r>
              <a:rPr lang="fr-FR" sz="1800" dirty="0"/>
              <a:t> </a:t>
            </a:r>
            <a:br>
              <a:rPr lang="fr-FR" sz="1800" dirty="0"/>
            </a:br>
            <a:r>
              <a:rPr lang="fr-FR" sz="1600" dirty="0"/>
              <a:t>Le total des scolarisés en 2021/2022, est estimé à plus de 10,24 millions, tous cycles confondus (9,7millions une année auparavant). </a:t>
            </a:r>
            <a:br>
              <a:rPr lang="fr-FR" sz="1600" dirty="0"/>
            </a:br>
            <a:endParaRPr sz="1600" dirty="0"/>
          </a:p>
        </p:txBody>
      </p:sp>
      <p:pic>
        <p:nvPicPr>
          <p:cNvPr id="1026" name="Picture 2" descr="Préscolaire : le nombre de scolarisés en progression de 1,7% en 2022/20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8354" y="1478084"/>
            <a:ext cx="3649900" cy="2189940"/>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894;p35"/>
          <p:cNvSpPr/>
          <p:nvPr/>
        </p:nvSpPr>
        <p:spPr>
          <a:xfrm rot="21406006">
            <a:off x="5896697" y="1240137"/>
            <a:ext cx="1485703" cy="376706"/>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8407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37"/>
          <p:cNvSpPr txBox="1">
            <a:spLocks noGrp="1"/>
          </p:cNvSpPr>
          <p:nvPr>
            <p:ph type="title"/>
          </p:nvPr>
        </p:nvSpPr>
        <p:spPr>
          <a:xfrm>
            <a:off x="4938668" y="843861"/>
            <a:ext cx="3778107" cy="1601466"/>
          </a:xfrm>
          <a:prstGeom prst="rect">
            <a:avLst/>
          </a:prstGeom>
        </p:spPr>
        <p:txBody>
          <a:bodyPr spcFirstLastPara="1" wrap="square" lIns="91425" tIns="91425" rIns="91425" bIns="91425" anchor="t" anchorCtr="0">
            <a:noAutofit/>
          </a:bodyPr>
          <a:lstStyle/>
          <a:p>
            <a:pPr lvl="0"/>
            <a:r>
              <a:rPr lang="fr-FR" sz="2400" dirty="0">
                <a:solidFill>
                  <a:schemeClr val="tx2">
                    <a:lumMod val="50000"/>
                  </a:schemeClr>
                </a:solidFill>
              </a:rPr>
              <a:t>Taux de féminisation :</a:t>
            </a:r>
            <a:br>
              <a:rPr lang="fr-FR" sz="2400" dirty="0">
                <a:solidFill>
                  <a:schemeClr val="tx2">
                    <a:lumMod val="50000"/>
                  </a:schemeClr>
                </a:solidFill>
              </a:rPr>
            </a:br>
            <a:r>
              <a:rPr lang="fr-FR" sz="1600" dirty="0"/>
              <a:t> </a:t>
            </a:r>
            <a:br>
              <a:rPr lang="fr-FR" sz="1600" dirty="0"/>
            </a:br>
            <a:r>
              <a:rPr lang="fr-FR" sz="1600" dirty="0"/>
              <a:t>Le taux de féminisation est de 48,7% et varie selon le cycle. De 48,0% au primaire à 51,6% au post-Bac, puis à 52,7% au cycle supérieur.</a:t>
            </a:r>
            <a:br>
              <a:rPr lang="fr-FR" sz="4000" dirty="0"/>
            </a:br>
            <a:endParaRPr sz="4000" dirty="0"/>
          </a:p>
        </p:txBody>
      </p:sp>
      <p:sp>
        <p:nvSpPr>
          <p:cNvPr id="942" name="Google Shape;942;p37"/>
          <p:cNvSpPr txBox="1">
            <a:spLocks noGrp="1"/>
          </p:cNvSpPr>
          <p:nvPr>
            <p:ph type="title" idx="2"/>
          </p:nvPr>
        </p:nvSpPr>
        <p:spPr>
          <a:xfrm>
            <a:off x="2820330" y="674198"/>
            <a:ext cx="704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01</a:t>
            </a:r>
            <a:endParaRPr dirty="0">
              <a:solidFill>
                <a:schemeClr val="lt1"/>
              </a:solidFill>
            </a:endParaRPr>
          </a:p>
        </p:txBody>
      </p:sp>
      <p:sp>
        <p:nvSpPr>
          <p:cNvPr id="943" name="Google Shape;943;p37"/>
          <p:cNvSpPr txBox="1">
            <a:spLocks noGrp="1"/>
          </p:cNvSpPr>
          <p:nvPr>
            <p:ph type="subTitle" idx="1"/>
          </p:nvPr>
        </p:nvSpPr>
        <p:spPr>
          <a:xfrm>
            <a:off x="5252240" y="4082754"/>
            <a:ext cx="3068182" cy="544664"/>
          </a:xfrm>
          <a:prstGeom prst="rect">
            <a:avLst/>
          </a:prstGeom>
        </p:spPr>
        <p:txBody>
          <a:bodyPr spcFirstLastPara="1" wrap="square" lIns="91425" tIns="91425" rIns="91425" bIns="91425" anchor="t" anchorCtr="0">
            <a:noAutofit/>
          </a:bodyPr>
          <a:lstStyle/>
          <a:p>
            <a:pPr marL="0" lvl="0" indent="0"/>
            <a:r>
              <a:rPr lang="fr-FR" dirty="0">
                <a:solidFill>
                  <a:srgbClr val="002060"/>
                </a:solidFill>
              </a:rPr>
              <a:t>Taux de féminisation (%) des scolarisés par niveau :</a:t>
            </a:r>
            <a:endParaRPr dirty="0">
              <a:solidFill>
                <a:srgbClr val="002060"/>
              </a:solidFill>
            </a:endParaRPr>
          </a:p>
        </p:txBody>
      </p:sp>
      <p:pic>
        <p:nvPicPr>
          <p:cNvPr id="11" name="Image 10"/>
          <p:cNvPicPr/>
          <p:nvPr/>
        </p:nvPicPr>
        <p:blipFill>
          <a:blip r:embed="rId3"/>
          <a:stretch>
            <a:fillRect/>
          </a:stretch>
        </p:blipFill>
        <p:spPr>
          <a:xfrm>
            <a:off x="4865082" y="2528400"/>
            <a:ext cx="3717809" cy="1648745"/>
          </a:xfrm>
          <a:prstGeom prst="rect">
            <a:avLst/>
          </a:prstGeom>
        </p:spPr>
      </p:pic>
      <p:pic>
        <p:nvPicPr>
          <p:cNvPr id="2050" name="Picture 2" descr="Droits des enfants : accès à l'école dans le monde | ONG CARE Fra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474" y="1552790"/>
            <a:ext cx="3587489" cy="2529964"/>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945;p37"/>
          <p:cNvSpPr/>
          <p:nvPr/>
        </p:nvSpPr>
        <p:spPr>
          <a:xfrm rot="5613834">
            <a:off x="2179945" y="1171364"/>
            <a:ext cx="368544" cy="762853"/>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822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100000"/>
                    </a14:imgEffect>
                  </a14:imgLayer>
                </a14:imgProps>
              </a:ext>
            </a:extLst>
          </a:blip>
          <a:srcRect/>
          <a:stretch>
            <a:fillRect t="-9000" b="-9000"/>
          </a:stretch>
        </a:blipFill>
        <a:effectLst/>
      </p:bgPr>
    </p:bg>
    <p:spTree>
      <p:nvGrpSpPr>
        <p:cNvPr id="1" name="Shape 1017"/>
        <p:cNvGrpSpPr/>
        <p:nvPr/>
      </p:nvGrpSpPr>
      <p:grpSpPr>
        <a:xfrm>
          <a:off x="0" y="0"/>
          <a:ext cx="0" cy="0"/>
          <a:chOff x="0" y="0"/>
          <a:chExt cx="0" cy="0"/>
        </a:xfrm>
      </p:grpSpPr>
      <p:grpSp>
        <p:nvGrpSpPr>
          <p:cNvPr id="1018" name="Google Shape;1018;p42"/>
          <p:cNvGrpSpPr/>
          <p:nvPr/>
        </p:nvGrpSpPr>
        <p:grpSpPr>
          <a:xfrm>
            <a:off x="587011" y="51084"/>
            <a:ext cx="2783514" cy="3007650"/>
            <a:chOff x="705725" y="2072700"/>
            <a:chExt cx="1190350" cy="1286200"/>
          </a:xfrm>
        </p:grpSpPr>
        <p:sp>
          <p:nvSpPr>
            <p:cNvPr id="1019" name="Google Shape;1019;p42"/>
            <p:cNvSpPr/>
            <p:nvPr/>
          </p:nvSpPr>
          <p:spPr>
            <a:xfrm>
              <a:off x="724175" y="2187000"/>
              <a:ext cx="1171900" cy="1171900"/>
            </a:xfrm>
            <a:custGeom>
              <a:avLst/>
              <a:gdLst/>
              <a:ahLst/>
              <a:cxnLst/>
              <a:rect l="l" t="t" r="r" b="b"/>
              <a:pathLst>
                <a:path w="46876" h="46876" extrusionOk="0">
                  <a:moveTo>
                    <a:pt x="43459" y="1"/>
                  </a:moveTo>
                  <a:lnTo>
                    <a:pt x="1" y="3418"/>
                  </a:lnTo>
                  <a:lnTo>
                    <a:pt x="3418" y="46876"/>
                  </a:lnTo>
                  <a:lnTo>
                    <a:pt x="46876" y="43458"/>
                  </a:lnTo>
                  <a:lnTo>
                    <a:pt x="43459" y="1"/>
                  </a:lnTo>
                  <a:close/>
                </a:path>
              </a:pathLst>
            </a:custGeom>
            <a:solidFill>
              <a:srgbClr val="2F1932">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FBF"/>
                </a:solidFill>
              </a:endParaRPr>
            </a:p>
          </p:txBody>
        </p:sp>
        <p:sp>
          <p:nvSpPr>
            <p:cNvPr id="1020" name="Google Shape;1020;p42"/>
            <p:cNvSpPr/>
            <p:nvPr/>
          </p:nvSpPr>
          <p:spPr>
            <a:xfrm>
              <a:off x="705725" y="2168550"/>
              <a:ext cx="1171900" cy="1171900"/>
            </a:xfrm>
            <a:custGeom>
              <a:avLst/>
              <a:gdLst/>
              <a:ahLst/>
              <a:cxnLst/>
              <a:rect l="l" t="t" r="r" b="b"/>
              <a:pathLst>
                <a:path w="46876" h="46876" extrusionOk="0">
                  <a:moveTo>
                    <a:pt x="43459" y="1"/>
                  </a:moveTo>
                  <a:lnTo>
                    <a:pt x="1" y="3418"/>
                  </a:lnTo>
                  <a:lnTo>
                    <a:pt x="3418" y="46875"/>
                  </a:lnTo>
                  <a:lnTo>
                    <a:pt x="46876" y="43458"/>
                  </a:lnTo>
                  <a:lnTo>
                    <a:pt x="434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FBF"/>
                </a:solidFill>
              </a:endParaRPr>
            </a:p>
          </p:txBody>
        </p:sp>
        <p:sp>
          <p:nvSpPr>
            <p:cNvPr id="1021" name="Google Shape;1021;p42"/>
            <p:cNvSpPr/>
            <p:nvPr/>
          </p:nvSpPr>
          <p:spPr>
            <a:xfrm>
              <a:off x="1615675" y="2072700"/>
              <a:ext cx="133950" cy="222075"/>
            </a:xfrm>
            <a:custGeom>
              <a:avLst/>
              <a:gdLst/>
              <a:ahLst/>
              <a:cxnLst/>
              <a:rect l="l" t="t" r="r" b="b"/>
              <a:pathLst>
                <a:path w="5358" h="8883" extrusionOk="0">
                  <a:moveTo>
                    <a:pt x="857" y="1"/>
                  </a:moveTo>
                  <a:lnTo>
                    <a:pt x="0" y="8573"/>
                  </a:lnTo>
                  <a:cubicBezTo>
                    <a:pt x="619" y="8585"/>
                    <a:pt x="1262" y="8633"/>
                    <a:pt x="1869" y="8716"/>
                  </a:cubicBezTo>
                  <a:cubicBezTo>
                    <a:pt x="2046" y="8750"/>
                    <a:pt x="2235" y="8783"/>
                    <a:pt x="2423" y="8783"/>
                  </a:cubicBezTo>
                  <a:cubicBezTo>
                    <a:pt x="2501" y="8783"/>
                    <a:pt x="2579" y="8778"/>
                    <a:pt x="2655" y="8764"/>
                  </a:cubicBezTo>
                  <a:cubicBezTo>
                    <a:pt x="2737" y="8755"/>
                    <a:pt x="2818" y="8732"/>
                    <a:pt x="2889" y="8732"/>
                  </a:cubicBezTo>
                  <a:cubicBezTo>
                    <a:pt x="2911" y="8732"/>
                    <a:pt x="2933" y="8734"/>
                    <a:pt x="2953" y="8740"/>
                  </a:cubicBezTo>
                  <a:cubicBezTo>
                    <a:pt x="3036" y="8752"/>
                    <a:pt x="3108" y="8799"/>
                    <a:pt x="3179" y="8823"/>
                  </a:cubicBezTo>
                  <a:cubicBezTo>
                    <a:pt x="3286" y="8871"/>
                    <a:pt x="3405" y="8871"/>
                    <a:pt x="3524" y="8871"/>
                  </a:cubicBezTo>
                  <a:cubicBezTo>
                    <a:pt x="3549" y="8873"/>
                    <a:pt x="3576" y="8874"/>
                    <a:pt x="3603" y="8874"/>
                  </a:cubicBezTo>
                  <a:cubicBezTo>
                    <a:pt x="3772" y="8874"/>
                    <a:pt x="3983" y="8837"/>
                    <a:pt x="4179" y="8837"/>
                  </a:cubicBezTo>
                  <a:cubicBezTo>
                    <a:pt x="4286" y="8837"/>
                    <a:pt x="4389" y="8848"/>
                    <a:pt x="4477" y="8883"/>
                  </a:cubicBezTo>
                  <a:lnTo>
                    <a:pt x="5358" y="60"/>
                  </a:lnTo>
                  <a:cubicBezTo>
                    <a:pt x="4815" y="23"/>
                    <a:pt x="4267" y="4"/>
                    <a:pt x="3723" y="4"/>
                  </a:cubicBezTo>
                  <a:cubicBezTo>
                    <a:pt x="3397" y="4"/>
                    <a:pt x="3072" y="11"/>
                    <a:pt x="2750" y="25"/>
                  </a:cubicBezTo>
                  <a:cubicBezTo>
                    <a:pt x="2394" y="44"/>
                    <a:pt x="2038" y="71"/>
                    <a:pt x="1688" y="71"/>
                  </a:cubicBezTo>
                  <a:cubicBezTo>
                    <a:pt x="1406" y="71"/>
                    <a:pt x="1128" y="54"/>
                    <a:pt x="857" y="1"/>
                  </a:cubicBezTo>
                  <a:close/>
                </a:path>
              </a:pathLst>
            </a:custGeom>
            <a:solidFill>
              <a:srgbClr val="FF866A">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FBF"/>
                </a:solidFill>
              </a:endParaRPr>
            </a:p>
          </p:txBody>
        </p:sp>
        <p:sp>
          <p:nvSpPr>
            <p:cNvPr id="1022" name="Google Shape;1022;p42"/>
            <p:cNvSpPr/>
            <p:nvPr/>
          </p:nvSpPr>
          <p:spPr>
            <a:xfrm>
              <a:off x="771225" y="2139675"/>
              <a:ext cx="133950" cy="222075"/>
            </a:xfrm>
            <a:custGeom>
              <a:avLst/>
              <a:gdLst/>
              <a:ahLst/>
              <a:cxnLst/>
              <a:rect l="l" t="t" r="r" b="b"/>
              <a:pathLst>
                <a:path w="5358" h="8883" extrusionOk="0">
                  <a:moveTo>
                    <a:pt x="4501" y="1"/>
                  </a:moveTo>
                  <a:cubicBezTo>
                    <a:pt x="4219" y="54"/>
                    <a:pt x="3938" y="71"/>
                    <a:pt x="3656" y="71"/>
                  </a:cubicBezTo>
                  <a:cubicBezTo>
                    <a:pt x="3307" y="71"/>
                    <a:pt x="2957" y="44"/>
                    <a:pt x="2608" y="24"/>
                  </a:cubicBezTo>
                  <a:cubicBezTo>
                    <a:pt x="2282" y="11"/>
                    <a:pt x="1956" y="4"/>
                    <a:pt x="1630" y="4"/>
                  </a:cubicBezTo>
                  <a:cubicBezTo>
                    <a:pt x="1087" y="4"/>
                    <a:pt x="543" y="23"/>
                    <a:pt x="0" y="60"/>
                  </a:cubicBezTo>
                  <a:lnTo>
                    <a:pt x="881" y="8883"/>
                  </a:lnTo>
                  <a:cubicBezTo>
                    <a:pt x="969" y="8848"/>
                    <a:pt x="1070" y="8837"/>
                    <a:pt x="1176" y="8837"/>
                  </a:cubicBezTo>
                  <a:cubicBezTo>
                    <a:pt x="1370" y="8837"/>
                    <a:pt x="1579" y="8874"/>
                    <a:pt x="1752" y="8874"/>
                  </a:cubicBezTo>
                  <a:cubicBezTo>
                    <a:pt x="1780" y="8874"/>
                    <a:pt x="1808" y="8873"/>
                    <a:pt x="1834" y="8871"/>
                  </a:cubicBezTo>
                  <a:cubicBezTo>
                    <a:pt x="1953" y="8871"/>
                    <a:pt x="2072" y="8871"/>
                    <a:pt x="2179" y="8823"/>
                  </a:cubicBezTo>
                  <a:cubicBezTo>
                    <a:pt x="2250" y="8799"/>
                    <a:pt x="2322" y="8752"/>
                    <a:pt x="2405" y="8740"/>
                  </a:cubicBezTo>
                  <a:cubicBezTo>
                    <a:pt x="2425" y="8734"/>
                    <a:pt x="2447" y="8732"/>
                    <a:pt x="2469" y="8732"/>
                  </a:cubicBezTo>
                  <a:cubicBezTo>
                    <a:pt x="2540" y="8732"/>
                    <a:pt x="2621" y="8755"/>
                    <a:pt x="2703" y="8764"/>
                  </a:cubicBezTo>
                  <a:cubicBezTo>
                    <a:pt x="2780" y="8778"/>
                    <a:pt x="2857" y="8783"/>
                    <a:pt x="2935" y="8783"/>
                  </a:cubicBezTo>
                  <a:cubicBezTo>
                    <a:pt x="3123" y="8783"/>
                    <a:pt x="3312" y="8750"/>
                    <a:pt x="3489" y="8716"/>
                  </a:cubicBezTo>
                  <a:cubicBezTo>
                    <a:pt x="4096" y="8633"/>
                    <a:pt x="4739" y="8585"/>
                    <a:pt x="5358" y="8573"/>
                  </a:cubicBezTo>
                  <a:lnTo>
                    <a:pt x="4501" y="1"/>
                  </a:lnTo>
                  <a:close/>
                </a:path>
              </a:pathLst>
            </a:custGeom>
            <a:solidFill>
              <a:srgbClr val="FF866A">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FBF"/>
                </a:solidFill>
              </a:endParaRPr>
            </a:p>
          </p:txBody>
        </p:sp>
      </p:grpSp>
      <p:sp>
        <p:nvSpPr>
          <p:cNvPr id="1023" name="Google Shape;1023;p42"/>
          <p:cNvSpPr txBox="1">
            <a:spLocks noGrp="1"/>
          </p:cNvSpPr>
          <p:nvPr>
            <p:ph type="title"/>
          </p:nvPr>
        </p:nvSpPr>
        <p:spPr>
          <a:xfrm rot="-281821">
            <a:off x="768457" y="782374"/>
            <a:ext cx="2377476" cy="1874833"/>
          </a:xfrm>
          <a:prstGeom prst="rect">
            <a:avLst/>
          </a:prstGeom>
        </p:spPr>
        <p:txBody>
          <a:bodyPr spcFirstLastPara="1" wrap="square" lIns="91425" tIns="91425" rIns="91425" bIns="91425" anchor="ctr" anchorCtr="0">
            <a:noAutofit/>
          </a:bodyPr>
          <a:lstStyle/>
          <a:p>
            <a:r>
              <a:rPr lang="fr-FR" sz="4400" dirty="0">
                <a:solidFill>
                  <a:schemeClr val="accent2">
                    <a:lumMod val="20000"/>
                    <a:lumOff val="80000"/>
                  </a:schemeClr>
                </a:solidFill>
              </a:rPr>
              <a:t>Les sous objectifs</a:t>
            </a:r>
            <a:endParaRPr sz="4400" dirty="0">
              <a:solidFill>
                <a:schemeClr val="accent2">
                  <a:lumMod val="20000"/>
                  <a:lumOff val="80000"/>
                </a:schemeClr>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38"/>
          <p:cNvSpPr txBox="1">
            <a:spLocks noGrp="1"/>
          </p:cNvSpPr>
          <p:nvPr>
            <p:ph type="title"/>
          </p:nvPr>
        </p:nvSpPr>
        <p:spPr>
          <a:xfrm>
            <a:off x="734291" y="1245208"/>
            <a:ext cx="4197928" cy="2561356"/>
          </a:xfrm>
          <a:prstGeom prst="rect">
            <a:avLst/>
          </a:prstGeom>
        </p:spPr>
        <p:txBody>
          <a:bodyPr spcFirstLastPara="1" wrap="square" lIns="91425" tIns="91425" rIns="91425" bIns="91425" anchor="t" anchorCtr="0">
            <a:noAutofit/>
          </a:bodyPr>
          <a:lstStyle/>
          <a:p>
            <a:r>
              <a:rPr lang="fr-FR" sz="2400" dirty="0">
                <a:solidFill>
                  <a:schemeClr val="tx2">
                    <a:lumMod val="50000"/>
                  </a:schemeClr>
                </a:solidFill>
              </a:rPr>
              <a:t>Scolarisés par cycle et secteur 2021/2022 : </a:t>
            </a:r>
            <a:br>
              <a:rPr lang="en-GB" sz="2400" dirty="0">
                <a:solidFill>
                  <a:srgbClr val="FF0000"/>
                </a:solidFill>
              </a:rPr>
            </a:br>
            <a:br>
              <a:rPr lang="en-GB" sz="1600" dirty="0">
                <a:solidFill>
                  <a:srgbClr val="FF0000"/>
                </a:solidFill>
              </a:rPr>
            </a:br>
            <a:r>
              <a:rPr lang="fr-FR" sz="1600" dirty="0"/>
              <a:t>  </a:t>
            </a:r>
            <a:r>
              <a:rPr lang="fr-FR" sz="1600" dirty="0">
                <a:solidFill>
                  <a:srgbClr val="002060"/>
                </a:solidFill>
              </a:rPr>
              <a:t>8,9%</a:t>
            </a:r>
            <a:r>
              <a:rPr lang="fr-FR" sz="1600" dirty="0"/>
              <a:t> au </a:t>
            </a:r>
            <a:r>
              <a:rPr lang="fr-FR" sz="1600" dirty="0">
                <a:solidFill>
                  <a:srgbClr val="0070C0"/>
                </a:solidFill>
              </a:rPr>
              <a:t>préscolaire</a:t>
            </a:r>
            <a:r>
              <a:rPr lang="fr-FR" sz="1600" dirty="0"/>
              <a:t>, </a:t>
            </a:r>
            <a:br>
              <a:rPr lang="fr-FR" sz="1600" dirty="0"/>
            </a:br>
            <a:r>
              <a:rPr lang="fr-FR" sz="1600" dirty="0">
                <a:solidFill>
                  <a:srgbClr val="002060"/>
                </a:solidFill>
              </a:rPr>
              <a:t>45,6%</a:t>
            </a:r>
            <a:r>
              <a:rPr lang="fr-FR" sz="1600" dirty="0">
                <a:solidFill>
                  <a:srgbClr val="7030A0"/>
                </a:solidFill>
              </a:rPr>
              <a:t> </a:t>
            </a:r>
            <a:r>
              <a:rPr lang="fr-FR" sz="1600" dirty="0"/>
              <a:t>au </a:t>
            </a:r>
            <a:r>
              <a:rPr lang="fr-FR" sz="1600" dirty="0">
                <a:solidFill>
                  <a:srgbClr val="0070C0"/>
                </a:solidFill>
              </a:rPr>
              <a:t>primaire</a:t>
            </a:r>
            <a:r>
              <a:rPr lang="fr-FR" sz="1600" dirty="0"/>
              <a:t>, </a:t>
            </a:r>
            <a:br>
              <a:rPr lang="fr-FR" sz="1600" dirty="0"/>
            </a:br>
            <a:r>
              <a:rPr lang="fr-FR" sz="1600" dirty="0">
                <a:solidFill>
                  <a:srgbClr val="002060"/>
                </a:solidFill>
              </a:rPr>
              <a:t>19,4%</a:t>
            </a:r>
            <a:r>
              <a:rPr lang="fr-FR" sz="1600" dirty="0">
                <a:solidFill>
                  <a:srgbClr val="7030A0"/>
                </a:solidFill>
              </a:rPr>
              <a:t> </a:t>
            </a:r>
            <a:r>
              <a:rPr lang="fr-FR" sz="1600" dirty="0"/>
              <a:t>au </a:t>
            </a:r>
            <a:r>
              <a:rPr lang="fr-FR" sz="1600" dirty="0">
                <a:solidFill>
                  <a:srgbClr val="0070C0"/>
                </a:solidFill>
              </a:rPr>
              <a:t>secondaire collégial</a:t>
            </a:r>
            <a:r>
              <a:rPr lang="fr-FR" sz="1600" dirty="0"/>
              <a:t>,</a:t>
            </a:r>
            <a:br>
              <a:rPr lang="fr-FR" sz="1600" dirty="0"/>
            </a:br>
            <a:r>
              <a:rPr lang="fr-FR" sz="1600" dirty="0"/>
              <a:t> </a:t>
            </a:r>
            <a:r>
              <a:rPr lang="fr-FR" sz="1600" dirty="0">
                <a:solidFill>
                  <a:srgbClr val="002060"/>
                </a:solidFill>
              </a:rPr>
              <a:t>11,3%</a:t>
            </a:r>
            <a:r>
              <a:rPr lang="fr-FR" sz="1600" dirty="0"/>
              <a:t> au </a:t>
            </a:r>
            <a:r>
              <a:rPr lang="fr-FR" sz="1600" dirty="0">
                <a:solidFill>
                  <a:srgbClr val="0070C0"/>
                </a:solidFill>
              </a:rPr>
              <a:t>secondaire qualifiant</a:t>
            </a:r>
            <a:r>
              <a:rPr lang="fr-FR" sz="1600" dirty="0"/>
              <a:t>,</a:t>
            </a:r>
            <a:br>
              <a:rPr lang="fr-FR" sz="1600" dirty="0"/>
            </a:br>
            <a:r>
              <a:rPr lang="fr-FR" sz="1600" dirty="0">
                <a:solidFill>
                  <a:srgbClr val="002060"/>
                </a:solidFill>
              </a:rPr>
              <a:t>11,4% </a:t>
            </a:r>
            <a:r>
              <a:rPr lang="fr-FR" sz="1600" dirty="0"/>
              <a:t>au </a:t>
            </a:r>
            <a:r>
              <a:rPr lang="fr-FR" sz="1600" dirty="0">
                <a:solidFill>
                  <a:srgbClr val="0070C0"/>
                </a:solidFill>
              </a:rPr>
              <a:t>supérieur</a:t>
            </a:r>
            <a:r>
              <a:rPr lang="fr-FR" sz="1600" dirty="0">
                <a:solidFill>
                  <a:schemeClr val="tx1"/>
                </a:solidFill>
              </a:rPr>
              <a:t>,</a:t>
            </a:r>
            <a:br>
              <a:rPr lang="fr-FR" sz="1600" dirty="0"/>
            </a:br>
            <a:r>
              <a:rPr lang="fr-FR" sz="1600" dirty="0">
                <a:solidFill>
                  <a:srgbClr val="002060"/>
                </a:solidFill>
              </a:rPr>
              <a:t>3,3%</a:t>
            </a:r>
            <a:r>
              <a:rPr lang="fr-FR" sz="1600" dirty="0">
                <a:solidFill>
                  <a:srgbClr val="7030A0"/>
                </a:solidFill>
              </a:rPr>
              <a:t> </a:t>
            </a:r>
            <a:r>
              <a:rPr lang="fr-FR" sz="1600" dirty="0"/>
              <a:t>en </a:t>
            </a:r>
            <a:r>
              <a:rPr lang="fr-FR" sz="1600" dirty="0">
                <a:solidFill>
                  <a:srgbClr val="0070C0"/>
                </a:solidFill>
              </a:rPr>
              <a:t>formation professionnelle</a:t>
            </a:r>
            <a:r>
              <a:rPr lang="fr-FR" sz="1600" dirty="0"/>
              <a:t>.</a:t>
            </a:r>
            <a:endParaRPr lang="en-GB" sz="1600" dirty="0"/>
          </a:p>
        </p:txBody>
      </p:sp>
      <p:pic>
        <p:nvPicPr>
          <p:cNvPr id="5" name="Image 4"/>
          <p:cNvPicPr/>
          <p:nvPr/>
        </p:nvPicPr>
        <p:blipFill>
          <a:blip r:embed="rId3"/>
          <a:stretch>
            <a:fillRect/>
          </a:stretch>
        </p:blipFill>
        <p:spPr>
          <a:xfrm>
            <a:off x="4932219" y="1147416"/>
            <a:ext cx="3636817" cy="2572529"/>
          </a:xfrm>
          <a:prstGeom prst="rect">
            <a:avLst/>
          </a:prstGeom>
        </p:spPr>
      </p:pic>
    </p:spTree>
    <p:extLst>
      <p:ext uri="{BB962C8B-B14F-4D97-AF65-F5344CB8AC3E}">
        <p14:creationId xmlns:p14="http://schemas.microsoft.com/office/powerpoint/2010/main" val="29720325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23" name="Google Shape;1023;p42"/>
          <p:cNvSpPr txBox="1">
            <a:spLocks noGrp="1"/>
          </p:cNvSpPr>
          <p:nvPr>
            <p:ph type="title"/>
          </p:nvPr>
        </p:nvSpPr>
        <p:spPr>
          <a:xfrm rot="-281821">
            <a:off x="768457" y="782374"/>
            <a:ext cx="2377476" cy="1874833"/>
          </a:xfrm>
          <a:prstGeom prst="rect">
            <a:avLst/>
          </a:prstGeom>
        </p:spPr>
        <p:txBody>
          <a:bodyPr spcFirstLastPara="1" wrap="square" lIns="91425" tIns="91425" rIns="91425" bIns="91425" anchor="ctr" anchorCtr="0">
            <a:noAutofit/>
          </a:bodyPr>
          <a:lstStyle/>
          <a:p>
            <a:r>
              <a:rPr lang="fr-FR" sz="4400" dirty="0">
                <a:solidFill>
                  <a:schemeClr val="accent2">
                    <a:lumMod val="20000"/>
                    <a:lumOff val="80000"/>
                  </a:schemeClr>
                </a:solidFill>
              </a:rPr>
              <a:t>Les sous objectifs</a:t>
            </a:r>
            <a:endParaRPr sz="4400" dirty="0">
              <a:solidFill>
                <a:schemeClr val="accent2">
                  <a:lumMod val="20000"/>
                  <a:lumOff val="80000"/>
                </a:schemeClr>
              </a:solidFill>
            </a:endParaRPr>
          </a:p>
        </p:txBody>
      </p:sp>
      <p:pic>
        <p:nvPicPr>
          <p:cNvPr id="2" name="Image 1"/>
          <p:cNvPicPr>
            <a:picLocks noChangeAspect="1"/>
          </p:cNvPicPr>
          <p:nvPr/>
        </p:nvPicPr>
        <p:blipFill>
          <a:blip r:embed="rId3"/>
          <a:stretch>
            <a:fillRect/>
          </a:stretch>
        </p:blipFill>
        <p:spPr>
          <a:xfrm>
            <a:off x="0" y="-1"/>
            <a:ext cx="9144000" cy="5143501"/>
          </a:xfrm>
          <a:prstGeom prst="rect">
            <a:avLst/>
          </a:prstGeom>
        </p:spPr>
      </p:pic>
      <p:grpSp>
        <p:nvGrpSpPr>
          <p:cNvPr id="1018" name="Google Shape;1018;p42"/>
          <p:cNvGrpSpPr/>
          <p:nvPr/>
        </p:nvGrpSpPr>
        <p:grpSpPr>
          <a:xfrm>
            <a:off x="587011" y="51084"/>
            <a:ext cx="2783514" cy="3007650"/>
            <a:chOff x="705725" y="2072700"/>
            <a:chExt cx="1190350" cy="1286200"/>
          </a:xfrm>
        </p:grpSpPr>
        <p:sp>
          <p:nvSpPr>
            <p:cNvPr id="1019" name="Google Shape;1019;p42"/>
            <p:cNvSpPr/>
            <p:nvPr/>
          </p:nvSpPr>
          <p:spPr>
            <a:xfrm>
              <a:off x="724175" y="2187000"/>
              <a:ext cx="1171900" cy="1171900"/>
            </a:xfrm>
            <a:custGeom>
              <a:avLst/>
              <a:gdLst/>
              <a:ahLst/>
              <a:cxnLst/>
              <a:rect l="l" t="t" r="r" b="b"/>
              <a:pathLst>
                <a:path w="46876" h="46876" extrusionOk="0">
                  <a:moveTo>
                    <a:pt x="43459" y="1"/>
                  </a:moveTo>
                  <a:lnTo>
                    <a:pt x="1" y="3418"/>
                  </a:lnTo>
                  <a:lnTo>
                    <a:pt x="3418" y="46876"/>
                  </a:lnTo>
                  <a:lnTo>
                    <a:pt x="46876" y="43458"/>
                  </a:lnTo>
                  <a:lnTo>
                    <a:pt x="43459" y="1"/>
                  </a:lnTo>
                  <a:close/>
                </a:path>
              </a:pathLst>
            </a:custGeom>
            <a:solidFill>
              <a:srgbClr val="2F1932">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FBF"/>
                </a:solidFill>
              </a:endParaRPr>
            </a:p>
          </p:txBody>
        </p:sp>
        <p:sp>
          <p:nvSpPr>
            <p:cNvPr id="1020" name="Google Shape;1020;p42"/>
            <p:cNvSpPr/>
            <p:nvPr/>
          </p:nvSpPr>
          <p:spPr>
            <a:xfrm>
              <a:off x="705725" y="2168551"/>
              <a:ext cx="1190350" cy="1171900"/>
            </a:xfrm>
            <a:custGeom>
              <a:avLst/>
              <a:gdLst/>
              <a:ahLst/>
              <a:cxnLst/>
              <a:rect l="l" t="t" r="r" b="b"/>
              <a:pathLst>
                <a:path w="46876" h="46876" extrusionOk="0">
                  <a:moveTo>
                    <a:pt x="43459" y="1"/>
                  </a:moveTo>
                  <a:lnTo>
                    <a:pt x="1" y="3418"/>
                  </a:lnTo>
                  <a:lnTo>
                    <a:pt x="3418" y="46875"/>
                  </a:lnTo>
                  <a:lnTo>
                    <a:pt x="46876" y="43458"/>
                  </a:lnTo>
                  <a:lnTo>
                    <a:pt x="43459" y="1"/>
                  </a:lnTo>
                  <a:close/>
                </a:path>
              </a:pathLst>
            </a:custGeom>
            <a:solidFill>
              <a:schemeClr val="accent5"/>
            </a:solidFill>
            <a:ln>
              <a:noFill/>
            </a:ln>
          </p:spPr>
          <p:txBody>
            <a:bodyPr spcFirstLastPara="1" wrap="square" lIns="91425" tIns="91425" rIns="91425" bIns="91425" anchor="ctr" anchorCtr="0">
              <a:noAutofit/>
            </a:bodyPr>
            <a:lstStyle/>
            <a:p>
              <a:pPr lvl="0" algn="ctr"/>
              <a:r>
                <a:rPr lang="fr-FR" sz="3200" dirty="0">
                  <a:solidFill>
                    <a:schemeClr val="bg1"/>
                  </a:solidFill>
                  <a:latin typeface="Delius" panose="020B0604020202020204" charset="0"/>
                  <a:ea typeface="Nunito"/>
                  <a:cs typeface="Nunito"/>
                  <a:sym typeface="Nunito"/>
                </a:rPr>
                <a:t>Niveau d’étude de la </a:t>
              </a:r>
              <a:r>
                <a:rPr lang="fr-FR" sz="2400" b="1" u="sng" dirty="0">
                  <a:solidFill>
                    <a:schemeClr val="bg1"/>
                  </a:solidFill>
                  <a:latin typeface="Delius" panose="020B0604020202020204" charset="0"/>
                  <a:ea typeface="Nunito"/>
                  <a:cs typeface="Nunito"/>
                  <a:sym typeface="Nunito"/>
                </a:rPr>
                <a:t>population âgée 25 ans ou plus.</a:t>
              </a:r>
              <a:endParaRPr lang="fr-FR" sz="100" b="1" u="sng" dirty="0">
                <a:solidFill>
                  <a:schemeClr val="bg1"/>
                </a:solidFill>
                <a:latin typeface="Delius" panose="020B0604020202020204" charset="0"/>
                <a:ea typeface="Delius"/>
                <a:cs typeface="Delius"/>
                <a:sym typeface="Delius"/>
              </a:endParaRPr>
            </a:p>
          </p:txBody>
        </p:sp>
        <p:sp>
          <p:nvSpPr>
            <p:cNvPr id="1021" name="Google Shape;1021;p42"/>
            <p:cNvSpPr/>
            <p:nvPr/>
          </p:nvSpPr>
          <p:spPr>
            <a:xfrm>
              <a:off x="1615675" y="2072700"/>
              <a:ext cx="133950" cy="222075"/>
            </a:xfrm>
            <a:custGeom>
              <a:avLst/>
              <a:gdLst/>
              <a:ahLst/>
              <a:cxnLst/>
              <a:rect l="l" t="t" r="r" b="b"/>
              <a:pathLst>
                <a:path w="5358" h="8883" extrusionOk="0">
                  <a:moveTo>
                    <a:pt x="857" y="1"/>
                  </a:moveTo>
                  <a:lnTo>
                    <a:pt x="0" y="8573"/>
                  </a:lnTo>
                  <a:cubicBezTo>
                    <a:pt x="619" y="8585"/>
                    <a:pt x="1262" y="8633"/>
                    <a:pt x="1869" y="8716"/>
                  </a:cubicBezTo>
                  <a:cubicBezTo>
                    <a:pt x="2046" y="8750"/>
                    <a:pt x="2235" y="8783"/>
                    <a:pt x="2423" y="8783"/>
                  </a:cubicBezTo>
                  <a:cubicBezTo>
                    <a:pt x="2501" y="8783"/>
                    <a:pt x="2579" y="8778"/>
                    <a:pt x="2655" y="8764"/>
                  </a:cubicBezTo>
                  <a:cubicBezTo>
                    <a:pt x="2737" y="8755"/>
                    <a:pt x="2818" y="8732"/>
                    <a:pt x="2889" y="8732"/>
                  </a:cubicBezTo>
                  <a:cubicBezTo>
                    <a:pt x="2911" y="8732"/>
                    <a:pt x="2933" y="8734"/>
                    <a:pt x="2953" y="8740"/>
                  </a:cubicBezTo>
                  <a:cubicBezTo>
                    <a:pt x="3036" y="8752"/>
                    <a:pt x="3108" y="8799"/>
                    <a:pt x="3179" y="8823"/>
                  </a:cubicBezTo>
                  <a:cubicBezTo>
                    <a:pt x="3286" y="8871"/>
                    <a:pt x="3405" y="8871"/>
                    <a:pt x="3524" y="8871"/>
                  </a:cubicBezTo>
                  <a:cubicBezTo>
                    <a:pt x="3549" y="8873"/>
                    <a:pt x="3576" y="8874"/>
                    <a:pt x="3603" y="8874"/>
                  </a:cubicBezTo>
                  <a:cubicBezTo>
                    <a:pt x="3772" y="8874"/>
                    <a:pt x="3983" y="8837"/>
                    <a:pt x="4179" y="8837"/>
                  </a:cubicBezTo>
                  <a:cubicBezTo>
                    <a:pt x="4286" y="8837"/>
                    <a:pt x="4389" y="8848"/>
                    <a:pt x="4477" y="8883"/>
                  </a:cubicBezTo>
                  <a:lnTo>
                    <a:pt x="5358" y="60"/>
                  </a:lnTo>
                  <a:cubicBezTo>
                    <a:pt x="4815" y="23"/>
                    <a:pt x="4267" y="4"/>
                    <a:pt x="3723" y="4"/>
                  </a:cubicBezTo>
                  <a:cubicBezTo>
                    <a:pt x="3397" y="4"/>
                    <a:pt x="3072" y="11"/>
                    <a:pt x="2750" y="25"/>
                  </a:cubicBezTo>
                  <a:cubicBezTo>
                    <a:pt x="2394" y="44"/>
                    <a:pt x="2038" y="71"/>
                    <a:pt x="1688" y="71"/>
                  </a:cubicBezTo>
                  <a:cubicBezTo>
                    <a:pt x="1406" y="71"/>
                    <a:pt x="1128" y="54"/>
                    <a:pt x="857" y="1"/>
                  </a:cubicBezTo>
                  <a:close/>
                </a:path>
              </a:pathLst>
            </a:custGeom>
            <a:solidFill>
              <a:srgbClr val="FF866A">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FBF"/>
                </a:solidFill>
              </a:endParaRPr>
            </a:p>
          </p:txBody>
        </p:sp>
        <p:sp>
          <p:nvSpPr>
            <p:cNvPr id="1022" name="Google Shape;1022;p42"/>
            <p:cNvSpPr/>
            <p:nvPr/>
          </p:nvSpPr>
          <p:spPr>
            <a:xfrm>
              <a:off x="771225" y="2139675"/>
              <a:ext cx="133950" cy="222075"/>
            </a:xfrm>
            <a:custGeom>
              <a:avLst/>
              <a:gdLst/>
              <a:ahLst/>
              <a:cxnLst/>
              <a:rect l="l" t="t" r="r" b="b"/>
              <a:pathLst>
                <a:path w="5358" h="8883" extrusionOk="0">
                  <a:moveTo>
                    <a:pt x="4501" y="1"/>
                  </a:moveTo>
                  <a:cubicBezTo>
                    <a:pt x="4219" y="54"/>
                    <a:pt x="3938" y="71"/>
                    <a:pt x="3656" y="71"/>
                  </a:cubicBezTo>
                  <a:cubicBezTo>
                    <a:pt x="3307" y="71"/>
                    <a:pt x="2957" y="44"/>
                    <a:pt x="2608" y="24"/>
                  </a:cubicBezTo>
                  <a:cubicBezTo>
                    <a:pt x="2282" y="11"/>
                    <a:pt x="1956" y="4"/>
                    <a:pt x="1630" y="4"/>
                  </a:cubicBezTo>
                  <a:cubicBezTo>
                    <a:pt x="1087" y="4"/>
                    <a:pt x="543" y="23"/>
                    <a:pt x="0" y="60"/>
                  </a:cubicBezTo>
                  <a:lnTo>
                    <a:pt x="881" y="8883"/>
                  </a:lnTo>
                  <a:cubicBezTo>
                    <a:pt x="969" y="8848"/>
                    <a:pt x="1070" y="8837"/>
                    <a:pt x="1176" y="8837"/>
                  </a:cubicBezTo>
                  <a:cubicBezTo>
                    <a:pt x="1370" y="8837"/>
                    <a:pt x="1579" y="8874"/>
                    <a:pt x="1752" y="8874"/>
                  </a:cubicBezTo>
                  <a:cubicBezTo>
                    <a:pt x="1780" y="8874"/>
                    <a:pt x="1808" y="8873"/>
                    <a:pt x="1834" y="8871"/>
                  </a:cubicBezTo>
                  <a:cubicBezTo>
                    <a:pt x="1953" y="8871"/>
                    <a:pt x="2072" y="8871"/>
                    <a:pt x="2179" y="8823"/>
                  </a:cubicBezTo>
                  <a:cubicBezTo>
                    <a:pt x="2250" y="8799"/>
                    <a:pt x="2322" y="8752"/>
                    <a:pt x="2405" y="8740"/>
                  </a:cubicBezTo>
                  <a:cubicBezTo>
                    <a:pt x="2425" y="8734"/>
                    <a:pt x="2447" y="8732"/>
                    <a:pt x="2469" y="8732"/>
                  </a:cubicBezTo>
                  <a:cubicBezTo>
                    <a:pt x="2540" y="8732"/>
                    <a:pt x="2621" y="8755"/>
                    <a:pt x="2703" y="8764"/>
                  </a:cubicBezTo>
                  <a:cubicBezTo>
                    <a:pt x="2780" y="8778"/>
                    <a:pt x="2857" y="8783"/>
                    <a:pt x="2935" y="8783"/>
                  </a:cubicBezTo>
                  <a:cubicBezTo>
                    <a:pt x="3123" y="8783"/>
                    <a:pt x="3312" y="8750"/>
                    <a:pt x="3489" y="8716"/>
                  </a:cubicBezTo>
                  <a:cubicBezTo>
                    <a:pt x="4096" y="8633"/>
                    <a:pt x="4739" y="8585"/>
                    <a:pt x="5358" y="8573"/>
                  </a:cubicBezTo>
                  <a:lnTo>
                    <a:pt x="4501" y="1"/>
                  </a:lnTo>
                  <a:close/>
                </a:path>
              </a:pathLst>
            </a:custGeom>
            <a:solidFill>
              <a:srgbClr val="FF866A">
                <a:alpha val="7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FBF"/>
                </a:solidFill>
              </a:endParaRPr>
            </a:p>
          </p:txBody>
        </p:sp>
      </p:grpSp>
    </p:spTree>
    <p:extLst>
      <p:ext uri="{BB962C8B-B14F-4D97-AF65-F5344CB8AC3E}">
        <p14:creationId xmlns:p14="http://schemas.microsoft.com/office/powerpoint/2010/main" val="40629560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45"/>
          <p:cNvSpPr txBox="1">
            <a:spLocks noGrp="1"/>
          </p:cNvSpPr>
          <p:nvPr>
            <p:ph type="title"/>
          </p:nvPr>
        </p:nvSpPr>
        <p:spPr>
          <a:xfrm>
            <a:off x="713100" y="445025"/>
            <a:ext cx="3438000" cy="1060800"/>
          </a:xfrm>
          <a:prstGeom prst="rect">
            <a:avLst/>
          </a:prstGeom>
        </p:spPr>
        <p:txBody>
          <a:bodyPr spcFirstLastPara="1" wrap="square" lIns="91425" tIns="91425" rIns="91425" bIns="91425" anchor="t" anchorCtr="0">
            <a:noAutofit/>
          </a:bodyPr>
          <a:lstStyle/>
          <a:p>
            <a:pPr lvl="0"/>
            <a:r>
              <a:rPr lang="fr-FR" dirty="0"/>
              <a:t>Niveau scolaire atteint des adultes</a:t>
            </a:r>
            <a:endParaRPr dirty="0"/>
          </a:p>
        </p:txBody>
      </p:sp>
      <p:sp>
        <p:nvSpPr>
          <p:cNvPr id="1088" name="Google Shape;1088;p45"/>
          <p:cNvSpPr txBox="1"/>
          <p:nvPr/>
        </p:nvSpPr>
        <p:spPr>
          <a:xfrm>
            <a:off x="1031889" y="1478305"/>
            <a:ext cx="2230200" cy="420600"/>
          </a:xfrm>
          <a:prstGeom prst="rect">
            <a:avLst/>
          </a:prstGeom>
          <a:noFill/>
          <a:ln>
            <a:noFill/>
          </a:ln>
        </p:spPr>
        <p:txBody>
          <a:bodyPr spcFirstLastPara="1" wrap="square" lIns="91425" tIns="91425" rIns="91425" bIns="91425" anchor="ctr" anchorCtr="0">
            <a:noAutofit/>
          </a:bodyPr>
          <a:lstStyle/>
          <a:p>
            <a:pPr lvl="0"/>
            <a:r>
              <a:rPr lang="fr-FR" sz="2000" b="1" dirty="0">
                <a:solidFill>
                  <a:srgbClr val="2F1932"/>
                </a:solidFill>
                <a:latin typeface="Nunito"/>
                <a:ea typeface="Nunito"/>
                <a:cs typeface="Nunito"/>
                <a:sym typeface="Nunito"/>
              </a:rPr>
              <a:t>9,8%</a:t>
            </a:r>
            <a:endParaRPr sz="2000" b="1" dirty="0">
              <a:solidFill>
                <a:srgbClr val="2F1932"/>
              </a:solidFill>
              <a:latin typeface="Delius"/>
              <a:ea typeface="Delius"/>
              <a:cs typeface="Delius"/>
              <a:sym typeface="Delius"/>
            </a:endParaRPr>
          </a:p>
        </p:txBody>
      </p:sp>
      <p:sp>
        <p:nvSpPr>
          <p:cNvPr id="1089" name="Google Shape;1089;p45"/>
          <p:cNvSpPr txBox="1"/>
          <p:nvPr/>
        </p:nvSpPr>
        <p:spPr>
          <a:xfrm>
            <a:off x="1031889" y="1735096"/>
            <a:ext cx="3317181" cy="851181"/>
          </a:xfrm>
          <a:prstGeom prst="rect">
            <a:avLst/>
          </a:prstGeom>
          <a:noFill/>
          <a:ln>
            <a:noFill/>
          </a:ln>
        </p:spPr>
        <p:txBody>
          <a:bodyPr spcFirstLastPara="1" wrap="square" lIns="91425" tIns="91425" rIns="91425" bIns="91425" anchor="t" anchorCtr="0">
            <a:noAutofit/>
          </a:bodyPr>
          <a:lstStyle/>
          <a:p>
            <a:pPr lvl="0"/>
            <a:r>
              <a:rPr lang="fr-FR" dirty="0">
                <a:solidFill>
                  <a:srgbClr val="2F1932"/>
                </a:solidFill>
                <a:latin typeface="Nunito"/>
                <a:ea typeface="Nunito"/>
                <a:cs typeface="Nunito"/>
                <a:sym typeface="Nunito"/>
              </a:rPr>
              <a:t>des adultes ont atteint le niveau d’étude supérieur. (11,5% parmi les hommes</a:t>
            </a:r>
          </a:p>
          <a:p>
            <a:pPr lvl="0"/>
            <a:r>
              <a:rPr lang="fr-FR" dirty="0">
                <a:solidFill>
                  <a:srgbClr val="2F1932"/>
                </a:solidFill>
                <a:latin typeface="Nunito"/>
                <a:ea typeface="Nunito"/>
                <a:cs typeface="Nunito"/>
                <a:sym typeface="Nunito"/>
              </a:rPr>
              <a:t>et 8,3% parmi les femmes).</a:t>
            </a:r>
            <a:endParaRPr dirty="0">
              <a:solidFill>
                <a:srgbClr val="2F1932"/>
              </a:solidFill>
              <a:latin typeface="Nunito"/>
              <a:ea typeface="Nunito"/>
              <a:cs typeface="Nunito"/>
              <a:sym typeface="Nunito"/>
            </a:endParaRPr>
          </a:p>
        </p:txBody>
      </p:sp>
      <p:sp>
        <p:nvSpPr>
          <p:cNvPr id="1090" name="Google Shape;1090;p45"/>
          <p:cNvSpPr txBox="1"/>
          <p:nvPr/>
        </p:nvSpPr>
        <p:spPr>
          <a:xfrm>
            <a:off x="1046475" y="2642175"/>
            <a:ext cx="2090264" cy="448265"/>
          </a:xfrm>
          <a:prstGeom prst="rect">
            <a:avLst/>
          </a:prstGeom>
          <a:noFill/>
          <a:ln>
            <a:noFill/>
          </a:ln>
        </p:spPr>
        <p:txBody>
          <a:bodyPr spcFirstLastPara="1" wrap="square" lIns="91425" tIns="91425" rIns="91425" bIns="91425" anchor="ctr" anchorCtr="0">
            <a:noAutofit/>
          </a:bodyPr>
          <a:lstStyle/>
          <a:p>
            <a:pPr lvl="0"/>
            <a:r>
              <a:rPr lang="en" sz="2000" b="1" dirty="0">
                <a:solidFill>
                  <a:srgbClr val="2F1932"/>
                </a:solidFill>
                <a:latin typeface="Delius"/>
                <a:ea typeface="Delius"/>
                <a:cs typeface="Delius"/>
                <a:sym typeface="Delius"/>
              </a:rPr>
              <a:t>27,4%</a:t>
            </a:r>
            <a:endParaRPr sz="2000" b="1" dirty="0">
              <a:solidFill>
                <a:srgbClr val="2F1932"/>
              </a:solidFill>
              <a:latin typeface="Delius"/>
              <a:ea typeface="Delius"/>
              <a:cs typeface="Delius"/>
              <a:sym typeface="Delius"/>
            </a:endParaRPr>
          </a:p>
        </p:txBody>
      </p:sp>
      <p:sp>
        <p:nvSpPr>
          <p:cNvPr id="1091" name="Google Shape;1091;p45"/>
          <p:cNvSpPr txBox="1"/>
          <p:nvPr/>
        </p:nvSpPr>
        <p:spPr>
          <a:xfrm>
            <a:off x="1031888" y="2880873"/>
            <a:ext cx="3459089" cy="670098"/>
          </a:xfrm>
          <a:prstGeom prst="rect">
            <a:avLst/>
          </a:prstGeom>
          <a:noFill/>
          <a:ln>
            <a:noFill/>
          </a:ln>
        </p:spPr>
        <p:txBody>
          <a:bodyPr spcFirstLastPara="1" wrap="square" lIns="91425" tIns="91425" rIns="91425" bIns="91425" anchor="t" anchorCtr="0">
            <a:noAutofit/>
          </a:bodyPr>
          <a:lstStyle/>
          <a:p>
            <a:pPr lvl="0"/>
            <a:r>
              <a:rPr lang="fr-FR" dirty="0">
                <a:solidFill>
                  <a:srgbClr val="2F1932"/>
                </a:solidFill>
                <a:latin typeface="Nunito"/>
                <a:ea typeface="Nunito"/>
                <a:cs typeface="Nunito"/>
                <a:sym typeface="Nunito"/>
              </a:rPr>
              <a:t>ont atteint le niveau secondaire 37 ou post secondaire. (33,3% parmi les hommes et 21,8% parmi les femmes).</a:t>
            </a:r>
            <a:endParaRPr dirty="0">
              <a:solidFill>
                <a:srgbClr val="2F1932"/>
              </a:solidFill>
              <a:latin typeface="Nunito"/>
              <a:ea typeface="Nunito"/>
              <a:cs typeface="Nunito"/>
              <a:sym typeface="Nunito"/>
            </a:endParaRPr>
          </a:p>
        </p:txBody>
      </p:sp>
      <p:sp>
        <p:nvSpPr>
          <p:cNvPr id="1092" name="Google Shape;1092;p45"/>
          <p:cNvSpPr/>
          <p:nvPr/>
        </p:nvSpPr>
        <p:spPr>
          <a:xfrm>
            <a:off x="713100" y="1574487"/>
            <a:ext cx="224700" cy="224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5"/>
          <p:cNvSpPr/>
          <p:nvPr/>
        </p:nvSpPr>
        <p:spPr>
          <a:xfrm>
            <a:off x="713100" y="2740126"/>
            <a:ext cx="224700" cy="224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AutoShape 2" descr="data:image/png;base64,iVBORw0KGgoAAAANSUhEUgAAAzIAAALmCAYAAACZ7aGgAAAgAElEQVR4Xuzd729cVb7n+7W2y65UyiMbCQQPzL0ONMogBca5EAIdt2JLnD6gkRgbnACPxh6mH5/kL0jy5D5Nzj/QyTlCo3JAsich4tnFlnyviJBuauA8wBJSPFd50FwexDZBKttU7Vm7UglpEtv7x9p7rx9vS63uc3rttdf39V3nqD+9a+0tBX8IIIAAAggggAACCCCAgGUC0rL1slwEEEAAAQQQQAABBBBAQBBk2AQIIIAAAggggAACCCBgnQBBxrqWsWAEEEAAAQQQQAABBBAgyLAHEEAAAQQQQAABBBBAwDoBgox1LWPBCCCAAAIIIIAAAgggQJBhDyCAAAIIIIAAAggggIB1AgQZ61rGghFAAAEEEEAAAQQQQIAgwx5AAAEEEEAAAQQQQAAB6wQIMta1jAUjgAACCCCAAAIIIIAAQYY9gAACCCCAAAIIIIAAAtYJEGSsaxkLRgABBBBAAAEEEEAAAYIMewABBBBAAAEEEEAAAQSsEyDIWNcyFowAAggggAACCCCAAAIEGfYAAggggAACCCCAAAIIWCdAkLGuZSwYAQQQQAABBBBAAAEECDLsAQQQQAABBBBAAAEEELBOgCBjXctYMAIIIIAAAggggAACCBBk2AMIIIAAAggggAACCCBgnQBBxrqWsWAEEEAAAQQQQAABBBAgyLAHEEAAAQQQQAABBBBAwDoBgox1LWPBCCCAAAIIIIAAAgggQJBhDyCAAAIIIIAAAggggIB1AgQZ61rGghFAAAEEEEAAAQQQQIAgwx5AAAEEEEAAAQQQQAAB6wQIMta1jAUjgAACCCCAAAIIIIAAQYY9gAACCCCAAAIIIIAAAtYJEGSsaxkLRgABBBBAAAEEEEAAAYIMewABBBBAAAEEEEAAAQSsEyDIWNcyFowAAggggAACCCCAAAIEGfYAAggggAACCCCAAAIIWCdAkLGuZSwYAQQQQAABBBBAAAEECDLsAQQQQAABBBBAAAEEELBOgCBjXctYMAIIIIAAAggggAACCBBk2AMIIIAAAggggAACCCBgnQBBxrqWsWAEEEAAAQQQQAABBBAgyLAHEEAAAQQQQAABBBBAwDoBgox1LWPBCCCAgD6BuwtiWM023D/Q/WfR6YjR7uyhGA6C+/879fe/9/55WMr7/7tQ/fu/W8UT/+f/5///v6Nh6/fHyt4/q38lw4f/Ouz9+7L373c67Y0Hc4fqfxf0/vftTmetrxKst0Ww/u7cW2v6FJgJAQQQQMBGAYKMjV1jzQgggMAeAlE4UcFktBtKfgskD8LImLq0G14e+Udunr0gk9v8amIVaORaFIyiQBSFoSgISRGshaH612F7PQo/f5470cxzEcyNAAIIIFC8AEGmeHPuiAACCKQWePAEpVIRo+qpyGjvqUkUUh4ElNFeQEl9D50XFhBkki5XhR6hQo1ciwKPCntL0QTv/uVP3X/mDwEEEEDAHgGCjD29YqUIIOCRQBRYVFgZU/+hOwooD4LKg5Dy+59xGStjYJDZx0ouRU93Op3O/4h+1hZ2wqaoVNb4KZuxW4yFIYCAxwIEGY+bT+kIIFC+wMOfgbXFmHq68h/UiqLgEgWW6B/W/9kXZPYk7z7NiUKOCPuanT7ZJOBYv0UpAAEELBYgyFjcPJaOAAL2CDx6bkX9P97oSctJtfroyUoUXJz9cyzIPLFPqpeL0fmcsNP5n9FP1fiZmrPbmcIQQMAwAYKMYQ1hOQggYLfAHoFltBdc7C4w4ep9CDK7kDx8ehO9eEAEoskLBxJuHoYjgAAC+wgQZNgiCCCAQAaBB2dZ1BQT6r+Z/0/qn70MLLsRehxkdn16E71o4Ndf2/+dJzcZ/g+PSxFAAAElQJBhGyCAAAIJBAguCbDUUILMvl5NKeWSeqnA/2gHwRJnbvb1YgACCCDwUIAgw2ZAAAEE9hCIgktfRT1tuX+uhScuCXcLQSYhWPQtHCmW2p1wOQjkEj9HS+zHBQgg4JEAQcajZlMqAgjsL3DvhhiLPiQZ3D+MP6H+4fRh/P1Fso0gyGTzi66OXiYQvSmNFwlkt2QGBBBwS4Ag41Y/qQYBBBIKRMFFhN3A8uDVxwSXhIZ7DSfIaMTsTRUFm+iJTRj0LfJTNP2+zIgAAvYIEGTs6RUrRQABDQKPfGjyP6vpptQ/rPm4pIbyC5+CIJM7uXo7mlzk5QG5O3MDBBAwUIAgY2BTWBICCOgV6J5z6RNT6oOTUXiJnrgQXvQS7zobQaYgaJ7WFAvN3RBAwAgBgowRbWARCCCgW+CRn4xF4WWU8KJbON58BJl4TjmN6r4Rjac1OekyLQIIlC5AkCm9BSwAAQR0Cfx8vXvW5cH3XDjrogs2wzwEmQx4mi+NztaEHfHf//zJiSuap2Y6BBBAoBQBgkwp7NwUAQR0CDxy3iV6LXIUYggvOmA1zkGQ0YipcSpCjUZMpkIAgdIECDKl0XNjBBBII/Dguy7q9chReOGwfhrEAq8hyBSInfJWhJqUcFyGAAKlCxBkSm8BC0AAgf0EOKy/n5C5/z5BxtzePGllhBq7+sVqEfBdgCDj+w6gfgQMFeA1yYY2JuGyCDIJwUwaLsWV9q+df3n3L39aMmlZrAUBBBB4IECQYS8ggIBRAirAjFYqYlb9N8PRT8c482JUd5IvhiCT3MzEK9Tbzy7x9jMTO8OaEPBbgCDjd/+pHgEjBB55+nJRLWhU/YPvvBjRmeyLIMhkNzRshvsf4BTyn9+de2vNsLWxHAQQ8EyAIONZwykXAZMEotcl9568zBJeTOqMvrUQZPRZmjYT52lM6wjrQcA/AYKMfz2nYgRKFXjk4P4/qYXw07FSu5H/zQky+RsbcAee0hjQBJaAgI8CBBkfu07NCJQgwNOXEtANuCVBxoAmFLgEntIUiM2tEEBAEGTYBAggkJtA7+zLGQ7u50Zs/MQEGeNblNcCeUqTlyzzIoDAQwGCDJsBAQS0CjxycP+cmjj66RgH97UK2zUZQcaufuWxWp7S5KHKnAggEAkQZNgHCCCgRYCzL1oYnZuEIONcS7MUtBaGnX/5x0/+dD7LJFyLAAIIPBAgyLAXEEAgk8AjPx/7z2qi0UyTcbFzAgQZ51qqpaDud2l4hbMWSyZBwGcBgozP3ad2BDIIRAGmv19EPx+bVf/g52MZLF2+lCDjcnez10agyW7IDAj4LECQ8bn71I5ACoF7N9S5l1BET18IMCn8fLuEIONbx9PVG52j+fXXzj+/+5c/LaWbgasQQMBHAYKMj12nZgRSCPD65BRoXCIIMmyCZAJySYThv/z5kxNXkl3HaAQQ8FGAIONj16kZgQQCvQBzUV3CxysTuDH0vgBBhp2QUqCpnvz+M4EmpR6XIeCJAEHGk0ZTJgJJBB55hTIBJgkcYx8TIMiwKTIKrKtzNFf+Ye6PZzPOw+UIIOCgAEHGwaZSEgJpBXoH+GfV9dEZGJ7ApIXkuocCBBk2gy6B6MUABBpdmsyDgBsCBBk3+kgVCGQSeOQVyv+kJuINZJk0ufhRAYIM+0G3AIFGtyjzIWCvAEHG3t6xcgQyC/AK5cyETLCPAEGGLZKTwLo6Q3OWMzQ56TItApYIEGQsaRTLRECnQBRg+vrEVBB0vwMzqnNu5kKAJzLsgQIF1lSguUCgKVCcWyFgkABBxqBmsBQEihDgLWRFKHOPBwI8kWEvFCTAW84KguY2CJgkQJAxqRusBYEcBXoBJnoCM5HjbZgagb8TIMiwIQoWINAUDM7tEChTgCBTpj73RqAAgXs31NvHwu5byGbVPzjIX4A5t/hNgCDDbihJgEBTEjy3RaBIAYJMkdrcC4ECBTjIXyA2t9pVgCDD5ihXQC61pZx7d+6ttXLXwd0RQCAPAYJMHqrMiUCJArxKuUR8bv2YAEGGTWGEgBRX2iK4QKAxohssAgFtAgQZbZRMhED5Ar1zMJfVSkbLXw0rQEAIggy7wCQBvkFjUjdYCwLZBQgy2Q2ZAYHSBXgTWektYAG7CBBk2BoGCnB+xsCmsCQE0ggQZNKocQ0ChghEAUZ9C+afwlBMGbIkloHA3wkQZNgQ5gpwfsbc3rAyBOIJEGTiOTEKAaMEOMhvVDtYzB4CBBm2h+kC/NzM9A6xPgR2FyDIsDsQsExg85qYVU9hLqpl8yply3rn43IJMj523cqa19Vr6s/++ZMTV6xcPYtGwFMBgoynjads+wSi78Go/4M9x8/I7OudzysmyPjcfStrbwop5v48d6Jp5epZNAKeCRBkPGs45donwM/I7OsZK/5NgCDDbrBRIPq5WUVsXZicm1y3cf2sGQFfBAgyvnSaOq0U4G1kVraNRT8iQJBhO9gs0AnDs+98Mn7J5hpYOwIuCxBkXO4utVkrwFMYa1vHwn8nQJBhSzgg0GzLYJqPaTrQSUpwToAg41xLKch2AT5qaXsHWf+jAgQZ9oMrAjydcaWT1OGSAEHGpW5Si9UCvacw0dvIZq0uhMUj8IgAQYbt4JgAT2ccayjl2C1AkLG7f6zeEQFeqexIIynjMQGCDJvCRYEw7Fz4x0/+dN7F2qgJAZsECDI2dYu1OifAK5WdaykF/U6AIMOWcFiAVzU73FxKs0OAIGNHn1ilYwIc5nesoZSzqwBBhs3hugBPZ1zvMPWZLECQMbk7rM1JAV6p7GRbKWoXAYIMW8MTAZ7OeNJoyjRLgCBjVj9YjcMCPIVxuLmUxhMZ9gACSiD6kOY/zP3xLBgIIFCMAEGmGGfu4rlAdBZGhOKyYhjznILyPRPgiYxnDafcSICnM+wDBAoSIMgUBM1t/BXgjWT+9p7KhSDIsAt8FeDsjK+dp+4iBQgyRWpzL68E+C6MV+2m2F0ECDJsDc8Fmv1ye3JybnLdcwfKRyAXAYJMLqxM6rtA76dkC8ph1HcL6vdbgCDjd/+pviuwHnbk3D/+1z8u4oEAAnoFCDJ6PZkNAXHvC3FGMZxT/xiGAwHfBQgyvu8A6n8gwIsA2AsI6BcgyOg3ZUZPBaKfkg0MiMthKKY8JaBsBB4TIMiwKRD4O4FmWwbT7869tYYLAghkFyDIZDdkBgRE79sw0VvJRuFAAIHfBAgy7AYEniAQirk/f3LiCjYIIJBNgCCTzY+rPRfg2zCebwDK31eAILMvEQM8FeCnZp42nrK1ChBktHIymU8C/JTMp25Ta1oBgkxaOa7zRIBvznjSaMrMR4Agk48rszou0PspWfRWMg70O95ryssmQJDJ5sfVfgh0wvDsO5+MX/KjWqpEQJ8AQUafJTN5IPDIT8miN5PxhwAC+wgQZNgiCMQVkEt//i9/nIw7mnEIICAEQYZdgEBMgd63YaID/WMxL2EYAt4LEGS83wIAJBNYU//JbPrPcyeayS5jNAJ+ChBk/Ow7VScU2LwmZoNAXFSX8VOyhHYM91uAION3/6k+nYD6gOY0H9BMZ8dVfgkQZPzqN9WmEFDnYc5L2f3AJX8IIJBQgCCTEIzhCPQEwrBz4R8/+dN5QBBAYHcBggy7A4FdBHrnYaKnMLMgIYBAOgGCTDo3rkLgvgDnZtgJCOwlQJBhfyDwBAFercy2QECPAEFGjyOzeC3QbMtg+t25t9a8VqB4BJ4gQJBhWyDwO4Heof7o1cqj4CCAQDYBgkw2P65GoCew3m53pt/9y5+WEEEAgd8ECDLsBgQeEeD7MGwHBPQKEGT0ejKb3wJ8b8bv/lP94wIEGXYFAj2Be1+I6Nsw0aF+3kzGrkBAkwBBRhMk0yDQE5BSXvqHuT+eBQQBBPiODHsAAcGhfjYBAvkJEGTys2VmrwWa/XJ7cnJuct1rBYr3XoAnMt5vAb8BONTvd/+pPn8Bgkz+xtzBW4F19fHMST6e6W3/KVwJEGTYBt4KcKjf29ZTeIECBJkCsbmVlwJ8PNPLtlN0T4Agw1bwUoBD/V62naJLECDIlIDOLb0T4CUA3rWcggky7AFfBTjU72vnqbsMAYJMGerc00eBMOxc+MdP/nTex9qp2V8Bnsj423vvKu8d6o/eSha9nYw/BBAoQIAgUwAyt0DgwX87LcXiP8ydmAYEAV8ECDK+dNrzOjnU7/kGoPzSBAgypdFzY28F5NKf/8sfJ70tn8K9EiDIeNVuP4vlUL+ffadqMwQIMmb0gVV4J8Drmb1ruZ8FE2T87Ls3VRNivGk1hRoqQJAxtDEsyweBZlsG0+/OvbXmQ7HU6KcAQcbPvntRNSHGizZTpOECBBnDG8TyXBfgWzOud9jz+ggynm8AV8vvhZivVH3DrtZIXQjYIECQsaFLrNFxgfV2uzP97l/+tOR4nZTnoQBBxsOmu14yIcb1DlOfTQIEGZu6xVpdFuDDmS5319/aCDL+9t7JyvnQpZNtpSiLBQgyFjePpTsnwIcznWup9wURZLzfAu4AEGLc6SWVuCNAkHGnl1TihgAfznSjj1RxX4Agw05wQmDzmpgNAnFRFcOZGCc6ShGuCBBkXOkkdbgkQJhxqZt+10KQ8bv/TlR/7wtxRhVyjhDjRDspwjEBgoxjDaUcZwQIM8600utCCDJet9/+4gkx9veQCtwWIMi43V+qs1uAMGN3/1g9Py1jD1gs0Asx0c/J+EMAAUMFCDKGNoZlIdATIMywFWwW4ImMzd3zeO2EGI+bT+lWCRBkrGoXi/VUgDDjaeMdKJsg40ATfSuBEONbx6nXZgGCjM3dY+0+CRBmfOq2O7USZNzppReVqFcsn5eye7CfPwQQsECAIGNBk1giAj0BwgxbwTYBgoxtHfN4vepJTHQeJnpDGX8IIGCJAEHGkkaxTAQIM+wBCwUIMhY2zcclqxBzWdU962Pt1IyAzQIEGZu7x9p9FeDJjK+dt69ugox9PfNuxTyJ8a7lFOyQAEHGoWZSilcChBmv2m1tsQQZa1vnx8I52O9Hn6nSXQGCjLu9pTL3BQgz7vfY9goJMrZ30OH1E2Icbi6leSNAkPGm1RTqqABhxtHGOlIWQcaRRrpWxuY1MRsE3cP9w67VRj0I+CRAkPGp29TqosDIwL/dfLn6fzXkqflLLtZHTXYLEGTs7p+Tq1evWJ5Qr1heIMQ42V6K8kyAIONZwynXKYGXDywvjwx8O6aKGhIdMSdPN644VSDFWC9AkLG+hW4VcO+GGBOh+IoQ41ZfqcZfAYKMv72ncrsF/i7EPCglFJPyVGPJ7spYvUsCBBmXuml5LYQYyxvI8hF4ggBBhm2BgH0CvRBz8vGVh+ui05mUpz9r2lcVK3ZRgCDjYlctrOnughjt7+8+iRm1cPksGQEEdhEgyLA1ELBLYPcQ8/CxzLrYkUflx401uypjtS4KEGRc7KplNakQM9wLMdHvcPlDAAGHBAgyDjWTUpwXeLX25dKz/T9MxCh0TfS1jsrpxfUYYxmCQG4CBJncaJk4jkAUYgYGxOUwFFNxxjMGAQTsEiDI2NUvVuuvwOv1heWn+u484edku5osyZnGpL9iVG6CAEHGhC54ugZCjKeNp2yvBAgyXrWbYi0UqMitjWP1he8Gg5/GUyyfMJMCjUv0CRBk9FkyU0IB9cHLy+qS2YSXMRwBBCwSIMhY1CyW6p1AxhBz30uGl+QH82e9w6NgIwQIMka0wb9FqG/FnFffijnnX+VUjIBfAgQZv/pNtfYIRCHmzcHG9zW5eTzzqvnGTGZCJkgnQJBJ58ZVGQTUk5gz6vKLGabgUgQQsESAIGNJo1imVwJaQ8xDuc60nLm66BUkxZYuQJApvQV+LYAQ41e/qRYBggx7AAGzBPIJMb0a+WCmWc32YDUEGQ+abEqJm9fFVCC752KGTVkT60AAgXwFCDL5+jI7AkkEohAzPvivt/tlK6fPHfDBzCT9YGx2AYJMdkNmiCFw74YYE2H3g5eEmBheDEHAFQGCjCudpA7bBWrBxp0Tg58KKToj+daiwkzf1iG+MZOvMrPfFyDIsBNyF+h98PKWutFo7jfjBgggYJQAQcaodrAYTwWG+n5cPVb/vJ5/iHkAHDblzPxRT7kpu0ABgkyB2D7eim/F+Nh1akbgNwGCDLsBgXIFig8xD+vlGzPltt6LuxNkvGhzeUWqw/3R28mit5TxhwACHgoQZDxsOiUbIxCFmDfqV59TCxoqZ1HhonoyM13OvbmrDwIEGR+6XFKNvKGsJHhui4BBAgQZg5rBUrwSKD/E9Lj5YKZX+67oYgkyRYt7cj8O93vSaMpEYB8BggxbBIHiBZ7pu90cq39xqLwnMb+vmW/MFL8L/LgjQcaPPhdaZe9wf/SGspxe71hoOdwMAQQyCBBkMuBxKQIpBF6ofrPyYvXrV8wJMb0iOu2j8vRnzRQlcQkCuwoQZNgcWgU43K+Vk8kQsF6AIGN9CynAIoGXDywvjwx8G/2XiCWdidkLi9cyW7SVrFkqQcaaVtmx0J+vi/NSinN2rJZVIoBA3gIEmbyFmR+B+wJmh5iHXeJNZmxYrQIEGa2cfk+2eU3MBoG47LcC1SOAwKMCBBn2AwL5C/RCzMn876ThDhz+14DIFA8ECDLsBS0CHO7XwsgkCDgnQJBxrqUUZJiAVSHmoR2H/w3bRtYuhyBjbevMWTiH+83pBStBwDQBgoxpHWE9Lgm8Wvty6dn+Hybsq0mdl+l0Jjn8b1/nTFsxQca0jli4nl9uiIUwFFMWLp0lI4BAzgIEmZyBmd5bgbcGGyuDwU/jFgOsyZlG9Ipo/hBILUCQSU3HhZEAH71kHyCAwF4CBBn2BwJ6BSpya+NYfeE7y0PMAxQO/+vdHt7NRpDxruX6CuZwvz5LZkLAVQGCjKudpa4yBBwLMfcJw/CsPDV/qQxP7mm/AEHG/h6WUgGH+0th56YIWCdAkLGuZSzYUIEoxLw52Pi+JjePG7rE9MsKxaQ81VhKPwFX+ipAkPG18xnq5nB/BjwuRcAzAYKMZw2n3FwEnA4x9x/LrIu+rUNyenE9F0AmdVaAIONsa/MrjMP9+dkyMwKuCRBkXOso9RQt4H6IeSjKeZmiN5cD9yPIONDEIkvgcH+R2twLAfsFCDL295AKyhOIQszJwb/+LZC/Hi5vFQXemfMyBWK7cSuCjBt9LKQKzsUUwsxNEHBKgCDjVDsppkCBWrBx58Tgp0KKzkiBty3/Vp32Ub4vU34bbFkBQcaWTpW8zt65mAW1jImSl8LtEUDAIgGCjEXNYqnGCAz1/bh6rP553bsQc78DfF/GmJ1o/kIIMub3yIgV/nxdnJdSnDNiMSwCAQSsESDIWNMqFmqIgOchpteFcFHOzE8b0hKWYbAAQcbg5piyNBViJlSIiZ7GDJuyJtaBAAJ2CBBk7OgTqzRDIAoxb9SvPqdWM2TGispcRWdazlxdLHMF3Nt8AYKM+T0qdYW8arlUfm6OgPUCBBnrW0gBBQkQYn4PrV7J3OlMcl6moA1o6W0IMpY2rqhlq7eUXVT3OlPU/bgPAgi4JUCQcaufVJOPwDN9t5tj9S8O8STmMV/Oy+Sz5ZyZlSDjTCv1F7J5XUwF939Sxh8CCCCQSoAgk4qNizwSeKH6zcqL1a9fIcTs0vRQXJCnGuc92hKUmkCAIJMAy6ehvZ+U3VY1cy7Gp8ZTKwKaBQgymkGZzimBlw8sL48MfDtGiNmnrbyS2al9r7MYgoxOTYfmUj8pu6zKmXWoJEpBAIESBAgyJaBzSysECDGJ2sRPzBJx+TOYIONPr2NXunlNzAZBN8jwhwACCGQSIMhk4uNiRwV6Ieako+XlU5YML8kP5s/mMzmz2ipAkLG1czmtW/2kbLS/X9xS0/OTspyMmRYBnwQIMj51m1rjCBBi4ijtMiYUk+q8zFKGGbjUMQGCjGMNzVrOLzfEQhiKqazzcD0CCCAQCRBk2AcI/Cbwau3LpWf7f5jAJK1AuK4+lPlU2qu5zj0Bgox7PU1dkToXE71mOXrdMn8IIICAFgGCjBZGJnFA4K3Bxspg8NO4A6WUXEK4qMLMdMmL4PaGCBBkDGlE2cvgJ2Vld4D7I+CmAEHGzb5SVXyBitzaOFZf+I4QE99s/5GdaTlzdXH/cYxwXYAg43qHY9TXe9Vy9L2YiRjDGYIAAgjEFiDIxKZioIMCUYh5c7DxfU1uHnewvBJLCtdF39YhOb24XuIiuLUBAgQZA5pQ9hJ+vi7OSynOlb0O7o8AAu4JEGTc6ykVxRMgxMRzSj+Kn5ilt3PnSoKMO71MVcm9G2JMhOIrdTFvKUslyEUIILCXAEGG/eGjACGmoK7zFrOCoM29DUHG3N7kvrLeT8qiEBN9VZg/BBBAQLsAQUY7KRMaLkCIKbRBfCizUG7zbkaQMa8nha2In5QVRs2NEPBWgCDjbeu9LDwKMScH//q3QP562EuAMooOxQX1bZnzZdyae5YvQJApvwelrIC3lJXCzk0R8E6AIONdy70tuBZs3Dkx+KmQojPiLUJZhXfaR+Xpz5pl3Z77lidAkCnPvtQ7q2/GXFYLmC11EdwcAQScFyDION9iClQCQ30/rh6rf14nxJS2HZbkTGOytLtz49IECDKl0Zd3483rYiqQInrdMn8IIIBArgIEmVx5mdwAAUKMAU2IltARc/J044ohq2EZBQkQZAqCNuU2HPA3pROsAwE/BAgyfvTZ1yqjEPNG/epzqv4hXw3MqVt9W2ZHHpUfN9bMWRMryVuAIJO3sGHzq5+UnVFLumjYslgOAgg4KkCQcbSxlCWe6bvdHKt/cYgQY9Jm4NsyJnWjiLUQZIpQNuQeHPA3pBEsAwGPBAgyHjXbo1IJMSY3uzMtZ64umrxC1qZPgCCjz9L4mTjgb3yLWCACzgkQZJxrqfcFvVD9ZuXF6tev8CTG1K0QrsuZ+adMXR3r0itAkNHraexs6psxE1KK6OOX/CGAAAKFCRBkCqPmRgUIvHxgeXlk4NvoI9KciSnAO/Ut+LZMajrbLiTI2NaxFOvtHfCP3lI2keJyLkEAAQRSCxBkUtNxoWEChBjDGrLncjj4b4YJ5ScAACAASURBVFO3sqyVIJNFz5JrOeBvSaNYJgIOChBkHGyqhyX1QsxJD0u3uGQO/lvcvNhLJ8jEprJzYO9pzG21+mE7K2DVCCBgswBBxubusfZI4NXal0vP9v8wgYaFAp32UXn6s6aFK2fJMQUIMjGhbB2mnsZEr1qOXrnMHwIIIFC4AEGmcHJuqFGAEKMRs5yp1uRMI3pFNn+OChBkHG1sVBYH/B1uLqUhYIkAQcaSRrHMxwTeGmysDAY/jUNjuUBHzMnTjSuWV8HydxEgyDi8NdTTmOgtZRMOl0hpCCBguABBxvAGsbzHBCpya+NYfeE7Qowrm4PXMbvSySfVQZBxtLsc8He0sZSFgGUCBBnLGub5cqMQ8+Zg4/ua3DzuOYVb5cvwkvxg/qxbRVFNJECQcXAfcMDfwaZSEgKWChBkLG2ch8smxDje9B1xSH7cWHO8Su/KI8g42HIO+DvYVEpCwFIBgoyljfNs2YQYHxrO65hd7DJBxrGu9g74Rx+/5HXLjvWWchCwUYAgY2PX/FozIcajfvM6ZueaTZBxrKUc8HesoZSDgOUCBBnLG+j48qMQc3Lwr38L5K+HHS+V8roCYVPOzB8Fwx0Bgow7vRSb18VUIEX0NIY/BBBAwAgBgowRbWARTxCoBRt3Tgx+qg4Ld0YA8kmgMy1nri76VLHLtRJkHOouT2McaialIOCIAEHGkUY6VsZQ34+rx+qf1wkxjjU2Xjl8JDOekxWjCDJWtGn/RfI0Zn8jRiCAQPECBJnizbnj3gKEGHaI4COZzmwCgowjreRpjCONpAwEHBMgyDjWUMvLiULMG/Wrz6kyhiwvheVnEuAjmZn4DLqYIGNQM9IuhacxaeW4DgEE8hYgyOQtzPxxBZ7pu90cq39xiBATV8zxcTyVcaLBBBkH2sjTGAeaSAkIOCpAkHG0sZaVRYixrGGFLJenMoUw53wTgkzOwHlPz9OYvIWZHwEEsggQZLLoca0OgReq36y8WP36FZ7E6NB0bI5QXJCnGucdq8qrcggylrebpzGWN5DlI+C4AEHG8QYbXt7LB5aXRwa+HSPEGN6o0pYXrosdeVR+3FgrbQncOJMAQSYTX7kX8zSmXH/ujgAC+wsQZPY3YkQ+AoSYfFwdnPWKnGnMOViXFyURZCxuM09jLG4eS0fAEwGCjCeNNqzMXog5adiyWI6RAjyVMbItMRdFkIkJZdownsaY1hHWgwACTxIgyLAvihZ4tfbl0rP9P0wUfV/uZ7EAZ2WsbR5BxtLW8TTG0saxbAQ8EyDIeNbwkst9vb6w/FTfHZ7ElNwH+27PUxn7enZ/xQQZCzvH0xgLm8aSEfBUgCDjaeMLLrsitzaO1Re+Gwx+Gi/41tzOFQGeyljZSYKMhW1TT2NuqWVHb2HhDwEEEDBagCBjdHucWBwhxok2GlAE35UxoAmJl0CQSUxW7gU8jSnXn7sjgEAyAYJMMi9GJxOIQsybg43va3LzeLIrGY3AEwR4KmPdtiDIWNYynsZY1jCWi4DnAgQZzzdAjuUTYnLE9XZqnsrY1nqCjEUd42mMRc1iqQgg0BUgyLAR8hAgxOShypxdgTA8K0/NX0LDDgGCjB196q6SpzEWNYulIoAAQYY9kIsAISYXViZ9KMBTGZs2A0HGkm5tXhOzQSAuW7JclokAAggQZNgD2gWiEHNy8K9/C+Svh7VPzoQIPBDgqYw1e4EgY0mreBpjSaNYJgII/J0APy1jQ+gSqAUbd04Mfqq+G9EZ0TUn8yDwZAGeytiyMwgyFnSKszEWNIklIoDAEwUIMmwMHQJDfT+uHqt/XifE6NBkjlgCHTEnTzeuxBrLoNIECDKl0ce/8S83xEIYiqn4VzASAQQQMEOAIGNGH2xeRRRi3qhffU7VMGRzHazdOoE1OdM4ZN2qPVswQcbwht+7oT58GXY/gMkfAgggYJ0AQca6lhm1YEKMUe3wbzGd9lF5+rOmf4XbUzFBxvBe/XxdnJdSnDN8mSwPAQQQeKIAQYaNkVbgmb7bzbH6F9F/I86TmLSIXJdRIFyUM/PTGSfh8hwFCDI54mad+u6CGO7vF7fVPMNZ5+J6BBBAoAwBgkwZ6vbfkxBjfw+dqWBHHJIfN9acqcexQggyBjeUVy4b3ByWhgACsQQIMrGYGPSIwAvVb1ZerH79Ck9i2BaGCFxRZ2XmDFkLy/idAEHG4C3BK5cNbg5LQwCBWAIEmVhMDOoJvHxgeXlk4NsxQgxbwhyBcF3syKM8lTGnI4+uhCBjZl8Er1w2tDEsCwEEEgkQZBJxeT24F2JOeo1A8WYK8IFMM/uiVkWQMbQ1vHLZ0MawLAQQSCRAkEnE5e1gQoy3rbekcD6QaWqjCDIGdkYd8h9Vh/yjVy5zyN/A/rAkBBCIL0CQiW/l68hXa18uPdv/w4Sv9VO3JQJ8INPIRhFkDGwLr1w2sCksCQEEUgkQZFKxeXPR6/WF5af67vBzMm86bnOhYVO9ivmozRW4uHaCjGFd7b1yOXoaM2rY0lgOAgggkFiAIJOYzIsLKnJr41h94bvB4KdxLwqmSDcEeBWzcX0kyBjWEl65bFhDWA4CCGQSIMhk4nPyYkKMk231pShexWxYpwkyhjVEvXL5K7WkCcOWxXIQQACBVAIEmVRszl4UhZg3Bxvf1+TmcWeLpDCHBTj0b1pzCTIGdUSdjZmQshtk+EMAAQScECDIONFGLUUQYrQwMknZAhz6L7sDf3d/goxB7VBPYy6r5cwatCSWggACCGQSIMhk4nPmYkKMM62kECHW5EzjEBBmCBBkzOiD4JXLhjSCZSCAgFYBgoxWTisni0LM+OC/3u6XrTErC2DRCPxegEP/xuwJgowhreCVy4Y0gmUggIBWAYKMVk7rJqsFG3f+WP9vvwTy18PWLZ4FI7C7AIf+DdkdBBkDGsErlw1oAktAAIFcBAgyubBaMelQ34+rx+qf16XojFixYBaJQGwBDv3Hpsp5IEEmZ+A4029eF1OBFAtxxjIGAQQQsEmAIGNTt/StlRCjz5KZDBXg0L8RjSHIGNCGX26IhTAUUwYshSUggAACWgUIMlo5rZgsCjFv1K8+pxY7ZMWCWSQC6QQ49J/OTetVBBmtnMkn6/2s7G7yK7kCAQQQMF+AIGN+j3SukBCjU5O5jBfg0H/pLSLIlNwC9crlM2oJF0teBrdHAAEEchEgyOTCauSkz/Tdbo7Vv4heS8uTGCM7xKK0C8jwkvxg/qz2eZkwtgBBJjZVPgNVkIk+gDmRz+zMigACCJQrQJAp17+ou48M/NvNlw989e8JMUWJcx8zBDj0X3YfCDIlduDeDTEmQnGrxCVwawQQQCBXAYJMrrxGTP5C9ZuVF6tfv0KIMaIdLKJogVBMylONpaJvy/3uCxBkStwJfDumRHxujQAChQgQZAphLu0mLx9YXh4Z+Db60CU/JyutC9y4ZAG+KVNiAwgyJeLzs7IS8bk1AggUIkCQKYS5lJv0QszJUm7OTREwRoCfl5XZCoJMSfr8rKwkeG6LAAKFChBkCuUu7GaEmMKouZENAnxTprQuEWRKoudnZSXBc1sEEChUgCBTKHchN3u19uXSs/0/TBRyM26CgBUC4aKcmZ+2YqmOLZIgU1JD1c/Kbqtbj5Z0e26LAAIIFCJAkCmEubCbvF5fWH6q7w4/JytMnBtZI8A3ZUppFUGmBHZ+VlYCOrdEAIFSBAgypbBrv2lFbm0cqy98Nxj8NK59ciZEwAWBMDwrT81fcqEUm2ogyJTQLX5WVgI6t0QAgVIECDKlsGu9KSFGKyeTuSuwJmca0Qdh+StQgCBTIPaDW/GzshLQuSUCCJQiQJAphV3bTaMQ8+Zg4/ua3DyubVImQsBVAX5eVnhnCTIFk29eF1OBFAsF35bbIYAAAqUIEGRKYddyU0KMFkYm8UmAn5cV3m2CTMHk6mnMRXXLMwXfltshgAACpQgQZEphz3xTQkxmQibwUiBsqreXHfWy9JKKJsgUCH93QQz394tb6pajBd6WWyGAAAKlCRBkSqNPfeMoxIwP/uvtftkaSz0JFyLgqwA/Lyu08wSZArn5WVmB2NwKAQSMECDIGNGG2IuoBRt3Tgx+KqTojMS+iIEIIPCbAD8vK3Q3EGQK5P7lhlgIQzFV4C25FQIIIFCqAEGmVP5ENx/q+3H1WP3zOiEmERuDEfidAB/HLHJLEGQK0u79rCz6COZwQbfkNggggEDpAgSZ0lsQawGEmFhMDEIgngA/L4vnpGEUQUYDYpwp+FlZHCXGIICAawIEGfM7GoWYN+pXn1MrHTJ/tawQAQsE+HlZYU0iyBREzc/KCoLmNgggYJQAQcaodjy2GEKM2f1hdbYK8POyojpHkClAmp+VFYDMLRBAwEgBgoyRbeku6pm+282x+hfRl8h5EmNum1iZrQJ9rafk9OK6rcu3Zd0EmQI6xc/KCkDmFgggYKQAQcbItoiRgX+7+fKBr/49IcbM/rAqBwQ6Yk6eblxxoBKjSyDIFNCen6+L81KKcwXcilsggAACRgkQZIxqR3cxLx9YXh4Z+Db6RgxPYsxrDytyRoCflxXRSoJMAcr3vhDR28pGC7gVt0AAAQSMEiDIGNUOQoxZ7WA1TguE63Jm/imnSzSgOIJMzk24d0OMiVDcyvk2TI8AAggYKUCQMactvScxJ81ZEStBwHEBXsOce4MJMjkTb14Ts0EgLud8G6ZHAAEEjBQgyJjRFkKMGX1gFZ4JhOKCPNU471nVhZZLkMmZm9cu5wzM9AggYLQAQab89rxa+3Lp2f4fJspfCStAwDcBfl6Wd8cJMjkLcz4mZ2CmRwABowUIMuW2563Bxspg8NN4uavg7gh4LMDPy3JtPkEmR17Ox+SIy9QIIGCFAEGmnDZV5NbGsfrCd4SYcvy5KwIPBXgNc66bgSCTI696GnNGTX8xx1swNQIIIGC0AEGm+PYQYoo3544I7C7Aa5jz3B0EmRx1OR+TIy5TI4CAFQIEmWLbFIWYNwcb39fk5vFi78zdEEDgyQKck8lzZxBkctK9uyCG+/u7348ZzukWTIsAAggYL0CQKa5FhJjirLkTAokEOu2j8vRnzUTXMDiWAEEmFlPyQZvXxVQgxULyK7kCAQQQcEeAIFNMLwkxxThzFwRSCfAa5lRscS4iyMRRSjHm5+vivJTiXIpLuQQBBBBwRoAgk38roxBzcvCvfwvkr4fzvxt3QACB5AKck0luFu8Kgkw8p8SjeO1yYjIuQAABBwUIMvk2tRZs3Dkx+KmQojOS752YHQEEMgn0tZ6S04vrmebg4scECDI5bApeu5wDKlMigICVAgSZ/No21Pfj6rH653VCTH7GzIyANoFQTMpTjSVt8zFRV4Agk8NG4LXLOaAyJQIIWClAkMmnbYSYfFyZFYHcBDgnkwstQSYHVl67nAMqUyKAgJUCBBn9bYtCzBv1q8+pmYf0z86MCCCQjwDnZPJwJcjkoMr5mBxQmRIBBKwUIMjobRshRq8nsyFQnADfk8nDmiCjWZXzMZpBmQ4BBKwWIMjoa98zfbebY/UvDvEkRp8pMyFQqADnZLRzE2Q0k3I+RjMo0yGAgNUCBBk97Xuh+s3Ki9WvXyHE6PFkFgRKEeCcjHZ2goxmUs7HaAZlOgQQsFqAIJO9fS8fWF4eGfh2jBCT3ZIZEChXgHMyuv0JMppF1ROZu2rKYc3TMh0CCCBgpQBBJlvbCDHZ/LgaAbMEOCejux8EGY2inI/RiMlUCCDghABBJn0beyHmZPoZuBIBBIwT4JyM1pYQZDRybl4Ts0EgLmuckqkQQAABqwUIMunaR4hJ58ZVCBgvEIZn5an5S8av05IFEmQ0Nkr9rCwKMbMap2QqBBBAwGoBgkzy9r1a+3Lp2f4fJpJfyRUIIGC+AOdkdPaIIKNRk4P+GjGZCgEEnBAgyCRr41uDjZXB4KfxZFcxGgEE7BHgnIzOXhFkNGpy0F8jJlMhgIATAgSZeG2syK2NY/WF7wgx8bwYhYDVAjvikPy4sWZ1DYYsniCjqREc9NcEyTQIIOCUAEFm/3YSYvY3YgQCTgl0xJw83bjiVE0lFUOQ0QTPhzA1QTINAgg4JUCQ2budUYh5c7DxfU1uHneq8RSDAAK7C/BhTG27gyCjiZKD/pogmQYBBJwSIMjs3k5CjFNbnWIQSCDAgf8EWHsOJchoklRB5paaKvryMn8IIIAAAj0BgsyTtwIhhv8TQcBnAQ786+o+QUaTJAf9NUEyDQIIOCVAkHm8nVGIOTn4178F8tfDTjWbYhBAIL5Ap31Unv6sGf8CRj5JgCCjYV9w0F8DIlMggICTAgSZv29rLdi4c2LwUyFFZ8TJhlMUAgjEE+DDmPGc9hlFkNHAyEF/DYhMgQACTgoQZH5r61Dfj6vH6p/XCTFObnWKQiChAOdkEoI9cThBRoMiB/01IDIFAgg4KUCQud9WQoyT25uiEMggwDmZDHgPLyXIaFBUQea2mmZUw1RMgQACCDglQJC5H2LeqF99LsozTjWXYhBAIIMAQSYDHkFGB140x90FMdzfL+7qmo95EEAAAZcEfA8yz/Tdbo7VvzhEiHFpV1MLApoEOPCfGZInMhkJOeifEZDLEUDAaQGfgwwhxumtTXEIZBfgwH9mQ4JMRkIO+mcE5HIEEHBawNcg80L1m5UXq1+/wpMYp7c3xSGQTSAUF+Spxvlsk/h9NUEmY/856J8RkMsRQMBpAR+DzMsHlpdHBr6NPpDMmRindzfFIZBVgDeXZRUkyGQU5KB/RkAuRwABpwV8CzKEGKe3M8UhoFmAA/9ZQQkyGQQ56J8Bj0sRQMALAZ+CTC/EnPSisRSJAAJ6BPpaT8npxXU9k/k3C0EmQ89/vi4mpBRfZZiCSxFAAAGnBXwJMoQYp7cxxSGQn0AoJtU5maX8buD2zASZDP3dvCZmg0BczjAFlyKAAAJOC/gQZF6tfbn0bP8PE043kuIQQCAfAd5clsmVIJOBjzeWZcDjUgQQ8ELA9SDz1mBjZTD4adyLZlIkAgjoF5DhJfnB/Fn9E/sxI0EmQ595Y1kGPC5FAAEvBFwNMhW5tXGsvvAdIcaLbUyRCOQowJvLsuASZDLo/XJDLIShmMowBZcigAACTgu4GGSiEPPmYOP7mtw87nTzKA4BBAoQ4M1lWZAJMhn0ePVyBjwuRQABLwRcCzKEGC+2LUUiUKwAby5L7U2QSUnHq5dTwnEZAgh4JeBSkCHEeLV1KRaB4gQ67aPy9GfN4m7ozp0IMil7ee+GGBOhuJXyci5DAAEEvBBwJcgQYrzYrhSJQDkCHTEnTzeulHNzu+9KkEnZv83rYiqQYiHl5VyGAAIIeCHgQpCJQszJwb/+LZC/HvaiaRSJAALFCvAK5tTeBJmUdLx6OSUclyGAgFcCtgeZWrBx58Tgp0KKzohXjaNYBBAoUIA3l6XFJsiklOPVyynhuAwBBLwSsDnIDPX9uHqs/nmdEOPVlqVYBEoQIMikRSfIpJTj1csp4bgMAQS8ErA1yBBivNqmFItAyQK8gjltAwgyKeV49XJKOC5DAAGvBGwMMlGIeaN+9TnVqCGvmkWxCCBQngCvYE5lT5BJxSaECjJhyku5DAEEEPBGwLYg80zf7eZY/YtDhBhvtiiFImCGAK9gTtUHgkwKNvUNmdH+fnE7xaVcggACCHglYFOQIcR4tTUpFgGzBEIxKU81lsxalPmrIcik6NHP18WElOKrFJdyCQIIIOCVgC1B5oXqNysvVr9+hScxXm1PikXAHAFewZyqFwSZFGyb18RsEIjLKS7lEgQQQMArARuCzMsHlpdHBr4dI8R4tTUpFgGzBEJxQT2ROW/WosxfDUEmRY/4hkwKNC5BAAEvBUwPMoQYL7clRSNgoACvYE7TFIJMCjVevZwCjUsQQMBLAZODTC/EnPSyMRSNAAKmCSzJmcakaYsyfT0EmRQdUk9kovMxEyku5RIEEEDAKwFTg8yrtS+Xnu3/gf8/7tVupFgETBbgWzJpukOQSaHGN2RSoHEJAgh4KWBikHm9vrD8VN8dnsR4uSMpGgFTBQgyaTpDkEmopl69PKxevXw34WUMRwABBLwUMCnIVOTWxrH6wneDwU/jXjaDohFAwGwBPoqZuD8EmYRk926IMfUpzFsJL2M4Aggg4KWAKUGGEOPl9qNoBOwS4KOYiftFkElIxjdkEoIxHAEEvBYwIchEIebNwcb3Nbl53OtmUDwCCJgtwEcxE/eHIJOQbPO6mAqkWEh4GcMRQAABLwXKDjKEGC+3HUUjYKcAH8VM3DeCTEIyPoaZEIzhCCDgtUCZQYYQ4/XWo3gE7BPgo5iJe0aQSUjGxzATgjEcAQS8FigryBBivN52FI+ArQJX1Ldk5mxdfBnrJsgkVFdnZM5LKc4lvIzhCCCAgJcCZQSZKMScHPzr3wL562Ev0SkaAQQsFQgX5cz8tKWLL2XZBJmE7OqJzGV1yWzCyxiOAAIIeClQdJCpBRt3Tgx+KqTojHgJTtEIIGCzwJJ6IjNpcwFFr50gk1D8lxtiIQzFVMLLGI4AAgh4KVBkkBnq+3H1WP3zOiHGy61G0Qi4ILCmgswhFwopqgaCTEJpgkxCMIYjgIDXAkUFmSjEvFG/+pzCHvIanOIRQMBigXBd/bTsKYsLKHzpBJmE5OqnZdHHMMcSXsZwBBBAwEuBIoIMIcbLrUXRCDgoQJBJ2lSCTEIxFWRuq0tGE17GcAQQQMBLgbyDzDN9t5tj9S+in2LwJMbLHUbRCDgm0Nd6Sk4vrjtWVW7lEGQS0hJkEoIxHAEEvBbIM8gQYrzeWhSPgJsCBJlEfSXIJOISQgWZMOElDEcAAQS8FcgryLxQ/WblxerXr/AkxtutReEIuCnQaR+Vpz9rulmc/qoIMglM7y6I0f7+7k/L+EMAAQQQiCGQR5B5+cDy8sjAt9FZRX5OFqMHDEEAAYsEQjEpTzWWLFpxqUslyCTgJ8gkwGIoAgggoAR0B5leiDkJLgIIIOCmQGdazlxddLM2/VURZBKY3ruh3lYWdt9axh8CCCCAQAwBnUGGEBMDnCEIIGC3QBielafmL9ldRHGrJ8gksP75upiQUnyV4BKGIoAAAl4L6Aoyr9a+XHq2/4cJrzEpHgEE3BcgyCTqMUEmAdfmNTEbBOJygksYigACCHgtoCPIvF5fWH6q7w4/J/N6J1E8Ap4IhOKCOiNz3pNqM5dJkElAqN5YdkYNv5jgEoYigAACXgtkCTIVubVxrL7w3WDw07jXiBSPAAL+CBBkEvWaIJOAiyCTAIuhCCCAgBJIG2QIMWwfBBDwUkCGl+QH82e9rD1F0QSZBGgqyERPY6KnMvwhgAACCMQQSBNkohDz5mDj+5rcPB7jFgxBAAEEXBK4Imcacy4VlGctBJkEuirIROdjZhNcwlAEEEDAa4GkQYYQ4/V2oXgEEBDhopyZnwYingBBJp5Td9QvN8RCGIqpBJcwFAEEEPBaIEmQIcR4vVUoHgEEugIEmSQbgSCTQIsgkwCLoQgggIASiBtkCDFsFwQQQIAgk3QPEGQSiBFkEmAxFAEEEIgZZGrBxp0/1v/bL4H89TBoCCCAgOcCS+qMzKTnBrHLJ8jEpuKnZQmoGIoAAgh0BfZ7IjPU9+PqsfrndSk6I5AhgAACCIRNdUbmKA7xBAgy8Zy6o3gikwCLoQgggMA+QYYQwxZBAAEEfi9AkEmyJwgyCbQIMgmwGIoAAgjsEWSiEPNG/epzasgQUAgggAACDwXW1E/LDuERT4AgE8+JJzIJnBiKAAIIPBB40k/LCDHsDwQQQGBXAYJMgs1BkEmAxROZBFgMRQABBJ7wROaZvtvNsfoX0X/byJMYdggCCCDwuABBJsGuIMgkwCLIJMBiKAIIIPC7IEOIYUsggAAC+woQZPYl+m0AQSYBFkEmARZDEUAAgUeCzAvVb1ZerH79Ck9i2BYIIIDAngIEmQQbhCCTAIsgkwCLoQgggEAvyLx8YHl5ZODbMUIMWwIBBBDYV4Agsy8RT2QSEP02lCCTio2LEEDAY4G7m/9nFGJOekxA6QgggEASAYJMAi2eyCTAIsgkwGIoAgggoAQOtt7fkGKAg/3sBgQQQCCeAEEmnlN3FEEmARZBJgEWQxFAAAGCDHsAAQQQSCpAkEkgRpBJgEWQSYDFUAQQQEAJ1LbfXg06Tx8GAwEEEEAglgBBJhbT/UEEmQRYBJkEWAxFAAEElEB1Z7xZaY9EB/35QwABBBDYX4Ags7/RwxEEmQRYBJkEWAxFAAEEukHm9ZuV9h+Og4EAAgggEEuAIBOL6f4ggkwCLIJMAiyGIoAAAkpgYOfISn/7yDgYCCCAAAKxBAgysZgIMgmY7g8lyCQm4wIEEPBcoNJ+abm68xqvX/Z8H1A+AgjEFiDIxKbiiUwCKoJMIiwGI4AAAkqg0nl+qbp9YgIMBBBAAIE4AmFTzswfjTOSMQSZRHuAJzKJuBiMAAIIiL7Os8sHtid5IsNeQAABBGIJEGRiMfUGcUYmgRZBJgEWQxFAAAElEHSGV2rb73BGht2AAAIIxBNYkjONyXhDGUWQSbAHCDIJsBiKAAIIREFGHLxZa73HW8vYDQgggEA8AYJMPKfuKIJMAqx7X4jLavhsgksYigACCHgtIMVA82Drfb4j4/UuoHgEEIgvEC6qMzLT8cf7PZIgk6D/KshcVMPPJLiEoQgggIDfAmFltb41c9hvBKpHAAEEYgtcUT8tm4s92vOBBJkEG+Dn6+K8lOJcgksYigACCHguIO/UWx+OeI5A+QgggEBcAYJMXCk1jiCTAEs9kYmexkRPZfhDAAEEEIgnsFFvfTQUbyijEEAAAc8FZHhJfjB/1nOF2OUTZGJTCbF5TcwGQfecDH8IIIAAAjEFVJCJOZJhCCCAgOcCBJlEG4Agk4Br87qYCqRYSHAJQxFAAAHvBdRhO+R4yAAAIABJREFU/w116J+nMt7vBAAQQGBfgVBckKca5/cdx4CuAEEmwUZQZ2Qm1BmZrxJcwlAEEEDAewGCjPdbAAAEEIgrQJCJK0WQSSSlBt+7IcZEKG4lvY7xCCCAgM8Cte23V4PO07y5zOdNQO0IIBBPoCPm5OnGlXiDGcUTmQR74O6CGO7vF3cTXMJQBBBAwHuB6s54s9Ie4Vsy3u8EABBAYH+BzrScubq4/zhGRAIEmQT7gCCTAIuhCCCAQE+guvP6zUr7D8cBQQABBBDYT4Ags5/Qo/8+QSaJlhqrXsEcJryE4QgggIDXAgM7R1b620fGvUageAQQQCCOQKd9VJ7+rBlnKGN4IpN4D6ggE/20bDjxhVyAAAIIeCpQab+0XN157aSn5VM2AgggEF9gRxySHzfW4l/g90ieyCTsvwoyt9UlowkvYzgCCCDgrUCl8/xSdfvEhLcAFI4AAgjEFSDIxJXqjiPIJOLq/rQsemsZh1YTujEcAQT8FSDI+Nt7KkcAgWQCcqbBfzZPQAZWAqxoqAoy0Xdk+G8WE7oxHAEE/BUIOsMrte13OCPj7xagcgQQiCewpoLMoXhDGcUTmRR74JcbYiEMxVSKS7kEAQQQ8FIgEAdv1lrv8dYyL7tP0QggEF8gbMqZ+aPxxzOSJzIJ94B6InNRXXIm4WUMRwABBLwVkGKgebD1Pj/J9XYHUDgCCMQTIMjEc/ptFEEmoRhBJiEYwxFAAIGwslrfmjkMBAIIIIDAngJL6qdlkxjFFyDIxLfqjvz5ujgvpTiX8DKGI4AAAh4LyDv11ocjHgNQOgIIIBBH4IoKMnNxBjLmvgBBJuFOUE9kop+VRT8v4w8BBBBAIJ7ARr310VC8oYxCAAEEPBWQ4SX5wfxZT6tPVTZBJiHb5nUxFUixkPAyhiOAAAJeC6gg43X9FI8AAgjsK9ARc/J048q+4xjwUIAgk3AzEGQSgjEcAQQQUALqsP+GOvTPUxl2AwIIILCrQGdazlxdBCi+AEEmvlV35N0FMdzfL+4mvIzhCCCAgNcCBBmv20/xCCAQRyAUk/JUYynOUMbcFyDIJNwJBJmEYAxHAAEElEBt++3VoPM0by5jNyCAAAK7CeyIQ/LjxhpA8QUIMvGtHo5UB/6jJzLDKS7lEgQQQMBLgerOeLPSHuFbMl52n6IRQCCOgHpjGf+5PA7UI2MASwgWDVdB5iv1TxMpLuUSBBBAwEsBgoyXbadoBBCIL7Cmgsyh+MMZGQkQZFLsAz6KmQKNSxBAwGuBgZ0jK/3tI+NeI1A8AgggsKtA2JQz80cBSiZAkEnm1R3NRzFToHEJAgh4LVBpv7Rc3XntpNcIFI8AAgjsLsDHMFPsDoJMCjRewZwCjUsQQMBrgUrn+aXq9okJrxEoHgEEENhNgI9hptobBJkUbOqJzISU3XMy/CGAAAIIxBAgyMRAYggCCPgrEIoL6tXL5/0FSFc5QSaFG69gToHGJQgg4LVA0BleqW2/wxkZr3cBxSOAwO4CfAwzze4gyKRRU9eoA/9hyku5DAEEEPBOIBAHb9Za7x33rnAKRgABBOII8DHMOEqPjSHIpGLrBplb6lK+iZDSj8sQQMAvAYKMX/2mWgQQSCjAxzATgt0fTpBJxca3ZFKycRkCCPgqEFZW61szh30tn7oRQACBPQT4hkzK7UGQSQnHt2RSwnEZAgh4KiDv1FsfjnhaPGUjgAACewjwDZm024Mgk1KOb8mkhOMyBBDwVWCj3vpoyNfiqRsBBBDYQ4BvyKTcHgSZlHB8SyYlHJchgIC3AirIeFs7hSOAAAK7CvANmdSbgyCTku7eDXXQP+we+OcPAQQQQCCGwMHW+xtSDPBUJoYVQxBAwCcBXr2cttsEmZRyfEsmJRyXIYCAtwIEGW9bT+EIILCXAK9eTr0/CDKp6bpvLrurLh/OMAWXIoAAAt4I1LbfXg06T/PmMm86TqEIIBBLgFcvx2J60iCCTGo6viWTgY5LEUDAQ4Hqzniz0h7h+1se9p6SEUBgVwFevZxhcxBkMuCpJzKX1eWzGabgUgQQQMAbAYKMN62mUAQQiC3Aq5djUz1hIEEmgx7fksmAx6UIIOCdwMDOkZX+9pFx7wqnYAQQQGB3AV69nGF3EGQy4PEK5gx4XIoAAt4JVNovLVd3XjvpXeEUjAACCOwm0BFz8nTjCkDpBAgy6dy6V6k3l43294vbGabgUgQQQMAbgUrn+aXq9okJbwqmUAQQQGBfAV69vC/RHgMIMhn0eAVzBjwuRQAB7wQIMt61nIIRQGA/Ad5Ytp/Qnv8+QSYTH28uy8jH5Qgg4JFA0BleqW2/wxkZj3pOqQggsKcAbyzLuEEIMhkBOfCfEZDLEUDAG4FAHLxZa7133JuCKRQBBBDYW2BJzjQmQUovQJBJb9e9cvOamA2C7muY+UMAAQQQ2EOAIMP2QAABBB4RkOEl+cH8WUzSCxBk0tt1r+TAf0ZALkcAAX8EwspqfWvmsD8FUykCCCCwhwBvLMu8PQgyGQk58J8RkMsRQMAjAXmn3vpwxKOCKRUBBBDYXYCD/pl3B0EmMyEH/jUQMgUCCPghsFFvfTTkR6lUiQACCOwj0Nd6Sk4vruOUXoAgk97u4ZUc+NeAyBQIIOCDAEHGhy5TIwIIxBAIm3Jm/miMgQzZQ4Ago2F7cOBfAyJTIICAFwIHW+9vSDHAUxkvuk2RCCCwh8AV9cayOYSyCRBksvl1r753Q4yJUNzSMBVTIIAAAk4LEGScbi/FIYBAXIFQXJCnGufjDmfckwUIMhp2Bgf+NSAyBQIIeCFQ2357Neg8zZvLvOg2RSKAwO4CnWk5c3URoWwCBJlsfg+vVudkoicyY5qmYxoEEEDASYHqzniz0h7h/1c62V2KQgCB2AIc9I9NtddAgowWxu6byy6qqc5omo5pEEAAAScFCDJOtpWiEEAgkQAH/RNx7TGYIKNJUgWZKMREYYY/BBBAAIFdBAZ2jqz0t4+MA4QAAgh4KyDDS/KD+bPe1q+xcIKMJsyfr4sJKcVXmqZjGgQQQMBJgUr7peXqzmsnnSyOohBAAIFYApyPicUUYxBBJgZSnCEc+I+jxBgEEPBdgCDj+w6gfgQQEDvikPy4sYZEdgGCTHbDhzOon5fdVv/DqMYpmQoBBBBwSqDSeX6pun1iwqmiKAYBBBCILRCuqw9hPhV7OAP3FCDIaNwgHPjXiMlUCCDgpEDQGV6pbb/DGRknu0tRCCCwv0C4qILM9P7jGBFHgCATRynmGHVO5rw6J3Mu5nCGIYAAAt4JBOLgzVrrvePeFU7BCCCAQCTAQX+t+4Ago5Fz87qYCqRY0DglUyGAAAJOCRBknGonxSCAQGIBDvonJtvjAoKMRk0O/GvEZCoEEHBTIKys1rdmDrtZHFUhgAAC+whw0F/rFiHIaOXsfhgzegXzhOZpmQ4BBBBwREDeqbc+HHGkGMpAAAEEEgjwIcwEWLGGEmRiMcUfxDmZ+FaMRAABLwU26q2PhrysnKIRQMBvAc7HaO8/QUYzKT8v0wzKdAgg4JoAQca1jlIPAgjEFOB8TEyo2MMIMrGp4g/kezLxrRiJAAL+CRxsvb8hxQBPZfxrPRUj4LcA52O0958go520e07mspp2NoepmRIBBBCwXoAgY30LKQABBBILcD4mMVmMCwgyMZCSDtm8JmaDoBtm+EMAAQQQ+J1Abfvt1aDzNG8uY2cggIA/ApyPyaXXBJkcWDknkwMqUyKAgDMCBBlnWkkhCCAQW4DzMbGpEgwkyCTASjKUczJJtBiLAAI+CVR3xpuV9siYTzVTKwIIeC7Q13pKTi+ue66gvXyCjHbS+xOqIHNR/dOZnKZnWgQQQMBagYGdIyv97SPj1hbAwhFAAIFEApyPScSVYDBBJgFWkqGb18VUIMVCkmsYiwACCPggUGm/tFzdee2kD7VSIwIIICA4H5PbJiDI5ETLOZmcYJkWAQSsFyDIWN9CCkAAgUQCnI9JxJVgMEEmAVbSoernZbfUNfwOPCkc4xFAwGmBSuf5per2iQmni6Q4BBBAoCsQrou+rUOcj8lnOxBk8nHtzso5mRxxmRoBBKwVCDrDK7XtdzgjY20HWTgCCMQXCBflzPx0/PGMTCJAkEmilXAs52QSgjEcAQS8EAjEwZu11nvHvSiWIhFAwG+BMDwrT81f8hshv+oJMvnZPngqc1f9i+Gcb8P0CCCAgDUCBBlrWsVCEUAgq8COOCQ/bqxlnYbrnyxAkMl5Z6ifl11Wt5jN+TZMjwACCFgjIMVA82Drfc4PWtMxFooAAukEeO1yOrf4VxFk4lulGrl5TcwGQTfM8IcAAggg0BWQd+qtD0fAQAABBJwW4LXLubeXIJMzMa9hzhmY6RFAwEaBjXrroyEbF86aEUAAgfgCvHY5vlW6kQSZdG6JrlI/L7utLhhNdBGDEUAAAXcFCDLu9pbKEECgKxCuq7eVPQVGvgIEmXx9u7PzGuYCkLkFAghYJaCeyFi1XhaLAAIIJBPgtcvJvNKNJsikc0t0Fa9hTsTFYAQQ8EBAHfbfUIf++XmZB72mRAT8FOBnZUX0nSBTgDLnZApA5hYIIGCVQG377dWg8/RhqxbNYhFAAIG4Arx2Oa5UpnEEmUx88S/mNczxrRiJAALuCxBk3O8xFSLgrwCvXS6q9wSZgqT5eVlB0NwGAQSsEKjujDcr7RG+JWNFt1gkAggkEgjFBXmqcT7RNQxOJUCQScWW/KLez8uit5cNJ7+aKxBAAAG3BAZ2jqz0t4+Mu1UV1SCAAAJKgJ+VFbYNCDKFUXffXhZ9GHO2wFtyKwQQQMBIgUr7peXqzmsnjVwci0IAAQRSC/CzstR0KS4kyKRAS3sJPy9LK8d1CCDgmgBBxrWOUg8CCHQF+FlZoRuBIFMod/epzF11S35eVrA7t0MAAbMEKp3nl6rbJybMWhWrQQABBDIK8LOyjIDJLifIJPPKPJqfl2UmZAIEEHBAIOgMr9S23+GMjAO9pAQEEHggwM/Kit4LBJmCxfl5WcHg3A4BBIwUCMTBm7XWe8eNXByLQgABBNII8LOyNGqZriHIZOJLd7F6KhO9vWw03dVchQACCNgvQJCxv4dUgAACvxPgZ2WFbwmCTOHk3XMyF9Vtz5Rwa26JAAIIGCEgxUDzYOt9viNjRDdYBAIIZBfgZ2XZDZPPQJBJbpb5ip+viwkpxVeZJ2ICBBBAwFoBeafe+nDE2uWzcAQQQOBRAX5WVsp+IMiUwt59KsPPy0qy57YIIGCEwEa99dGQESthEQgggEBWAX5WllUw1fUEmVRs2S/i52XZDZkBAQSsFiDIWN0+Fo8AAo8ILMmZxiQixQsQZIo3797x7oIY7e/vPpXhDwEEEPBSQD2R8bJuikYAAccEOmJOnm5ccawqK8ohyJTYJn5eViI+t0YAgdIF1GH/DXXon5+Xld4JFoAAAukFwnXRt3VITi+up5+DK9MKEGTSymm4jp+XaUBkCgQQsFagtv32atB5+rC1BbBwBBBAQISLcmZ+GohyBAgy5bh376p+Xjasfl52t8QlcGsEEECgNAGCTGn03BgBBLQJdKblzNVFbdMxUSIBgkwiLv2D+XmZflNmRAABOwSqO+PNSnuEb8nY0S5WiQACjwusqUP+h4ApT4AgU5599878vKzkBnB7BBAoTWBg5z/8v/3tl/+P0hbAjRFAAIEsAnw7JouelmsJMloY00/Cz8vS23ElAgjYLVBpv7Rc3XntpN1VsHoEEPBWoNM+Kk9/1vS2fgMKJ8gY0AT1VOYrtYwJA5bCEhBAAIHCBAgyhVFzIwQQ0C4QNtUh/6Pap2XCRAIEmURc+QzevCZmg0Bczmd2ZkUAAQTMFKh0nl+qbp/gv8Qxsz2sCgEE9hLgZ2VG7A+CjBFt6J6ViT6OOWrIclgGAgggkLtAX+fZ5QPbk/y0LHdpboAAAnoF1LdjduRR+XFjTe+8zJZUgCCTVCyn8T9fF+elFOdymp5pEUAAAeMEAnHwZq313nHjFsaCEEAAgT0F+HaMKRuEIGNIJzj0b0gjWAYCCBQmQJApjJobIYCAToFQTMpTjSWdUzJXOgGCTDq3XK5SPy+LzsnM5jI5kyKAAAKGCUgx0DzYep/vyBjWF5aDAAJ7CXDI36T9QZAxqBv3bogxEYpbBi2JpSCAAAI5Csg79daHIznegKkRQAABvQIc8tfrmXE2gkxGQN2Xc+hftyjzIYCAwQIb9dZHQwavj6UhgAACjwioQ/59W4fk9OI6LGYIEGTM6MPDVfAqZsMawnIQQCBPAYJMnrrMjQACegVkeEl+MH9W76TMlkWAIJNFL4dre4f+o1cxD+cwPVMigAACRgmoJzJGrYfFIIAAArsKdNpH5enPmgiZI0CQMacXD1eifl52Uf0PZwxcGktCAAEEtAqow/4b6tA/Py/TqspkCCCgX4BXLus3zT4jQSa7ofYZeBWzdlImRAABQwVq22+vBp2nDxu6PJaFAAII9AQ603Lm6iIcZgkQZMzqx8PV/HJDLIShmDJ0eSwLAQQQ0CJAkNHCyCQIIJCvwJroax3lkH++yGlmJ8ikUSvgms3rYiqQYqGAW3ELBBBAoDSB6s54s9Ie4VsypXWAGyOAwL4CvHJ5X6KyBhBkypKPcV9exRwDiSEIIGC1QHXn9ZuV9h+OW10Ei0cAAYcF1CuXd+RR+XFjzeEirS2NIGNw61SQiQ78Rwf/+UMAAQScFKi0X1qu7rx20sniKAoBBBwQ4JC/yU0kyBjcHQ79G9wcloYAAloECDJaGJkEAQTyEgjFpDzVWMpreubNJkCQyeaX+9XqqcxldZPZ3G/EDRBAAIESBCqd55eq2ycmSrg1t0QAAQT2EeBpjOlbhCBjeIfu3RBjIhS3DF8my0MAAQRSCfR1nl0+sD3JT8tS6XERAgjkKsDTmFx5dUxOkNGhmPMcHPrPGZjpEUCgNIFAHLxZa73HYf/SOsCNEUBgF4ElOdOYRMdsAYKM2f3prm7zmpgNgu5PzPhDAAEEnBIgyDjVTopBwB2BjpiTpxtX3CnIzUoIMpb0lacyljSKZSKAQCIBKQaaB1vv8x2ZRGoMRgCBnAX4AGbOwLqmJ8joksx5Hp7K5AzM9AggUI5AWFmtb80cLufm3BUBBBB4ggAfwLRmWxBkrGmVEDyVsahZLBUBBOIKbNRbHw3FHcw4BBBAIF8B9QHMvq1DcnpxPd/7MLsOAYKMDsWC5uCpTEHQ3AYBBIoUIMgUqc29EEBgbwGexli1QwgyVrWLpzKWtYvlIoBADAH1RCbGKIYggAACeQuopzE78qj8uLGW952YX48AQUaPY2Gz8FSmMGpuhAACBQmow/4b6tA/Py8ryJvbIIDALgI8jbFuaxBkrGsZT2UsbBlLRgCBPQQObv3HOzL8dyMgIYAAAuUJcDamPPv0dybIpLcr7UqeypRGz40RQCAHgdr226tB52neXJaDLVMigEBMAZ7GxIQyaxhBxqx+xF4NbzCLTcVABBAwXKC6M96stEf4lozhfWJ5CLgrwNMYW3tLkLG0czyVsbRxLBsBBB4TqO68frPS/sNxaBBAAIFSBHgaUwq7jpsSZHQoljQHT2VKgue2CCCgVaDSfmm5uvPaSa2TMhkCCCAQT2BN9LWO8t2YeFimjSLImNaRBOvhqUwCLIYigICxAgQZY1vDwhBwXyAMz8pT85fcL9TNCgkylveVpzKWN5DlI4CAqHSeX6pun5iAAgEEEChYgKcxBYPrvh1BRrdowfPxVKZgcG6HAALaBfo6zy4f2J7kp2XaZZkQAQT2FOiIOXm6cQUlewUIMvb27uHKeSrjQBMpAQGPBYLO8Ept+51xjwkoHQEEihdYkjONyeJvyx11ChBkdGqWNBdPZUqC57YIIKBFIBAHb9Za7/HWMi2aTIIAArEEQjEpTzWWYo1lkLECBBljW5NsYTyVSebFaAQQMEdAioHmwdb7fEfGnJawEgRcF+BpjCMdJsg40kieyjjSSMpAwEeBsLJa35o57GPp1IwAAiUI8DSmBPR8bkmQyce1lFl5KlMKOzdFAIHsAhv11kdD2adhBgQQQGA/gXBRzsxP7zeKf98OAYKMHX2KtcrN62IqkGIh1mAGIYAAAuYIEGTM6QUrQcBtAZ7GONVfgoxT7RTilxtiIQzFlGNlUQ4CCDguoJ7IOF4h5SGAQPkCPI0pvwd6V0CQ0etZ+mx3F8Rof7+4XfpCWAACCCCQQEAd9t9Qh/75eVkCM4YigEBCgU77qDz9WTPhVQw3WIAgY3Bz0i5NnZW5rK6dTXs91yGAAAJFCxzc+o93ZPjvRoq+L/dDAAFvBK6o78bMeVOtJ4USZBxstHoqM6yeytxSpY06WB4lIYCAgwK17bdXg87TvLnMwd5SEgLlC4TrotOZ5GlM+Z3QvQKCjG5RQ+bjdcyGNIJlIIBALIHqzniz0h7hWzKxtBiEAAKJBGR4SX4wfzbRNQy2QoAgY0Wb0i1S/cQseirDfzBIx8dVCCBQoEB15/WblfYfjhd4S26FAAJeCKinMTvyqPy4seZFuZ4VSZBxuOH3bqgQE3bDDH8IIICA0QIDO0dW+ttHxo1eJItDAAH7BEJxQZ5qnLdv4aw4jgBBJo6SxWM4+G9x81g6Ah4JVNovLVd3XjvpUcmUigAC+Qssib7WtJxeXM//VtyhDAGCTBnqBd6zd/D/boG35FYIIIBAYoFK5/ml6vaJicQXcgECCCCwmwAfv3R+bxBknG+xEOqpzBlV5kUPSqVEBBCwVKCv8+zyge1JnshY2j+WjYBxAhzwN64leSyIIJOHqoFzqjATfSRz1MClsSQEEEBABJ3hldr2O5yRYS8ggIAOgTX1k7Kj/KRMB6XZcxBkzO6PttX9fF1MSCm+0jYhEyGAAAIaBQJx8Gat9R5vLdNoylQIeCvQEXPydOOKt/V7VDhBxqNm/3JDLIShmPKoZEpFAAFLBKQYaB5svc/r4i3pF8tEwFyBcFHOzE+buz5WplOAIKNT0/C5OPhveINYHgI+C4SV1frWzGGfCagdAQSyCqhvxnQ6k/L0Z82sM3G9HQIEGTv6pG2V6idm59VPzM5pm5CJEEAAAT0CG/XWR0N6pmIWBBDwUoBvxnjXdoKMZy3vPZWJPpI56lnplIsAAmYLEGTM7g+rQ8B0AQ74m96hHNZHkMkB1fQpN6+LqUCKBdPXyfoQQMAvAfVExq+CqRYBBPQJ8M0YfZYWzUSQsahZOpeqXsccvcFsQueczIUAAghkEVCH/TfUoX9+XpYFkWsR8FGAb8b42PVuzQQZT1uvfmI22t/f/bYMfwgggIARAirI/H8qyPxvRiyGRSCAgCUC6oB/39YhvhljSbs0L5MgoxnUpunUU5mLar1nbFoza0UAAXcFattvrwadp3lzmbstpjIE9AuE4Vl5av6S/omZ0QYBgowNXcpxjSrMRAf/+XZDjsZMjQAC8QSqO+PNSnuE/38Uj4tRCCAgxJKcaUwC4a8AQcbf3ncr5ydmnm8AykfAIIHqzus3K+0/HDdoSSwFAQSMFVA/KQvltDzVWDJ2iSwsdwGCTO7E5t9APZWJfl4W/cyMPwQQQKA0gYGdIyv97SPjpS2AGyOAgD0CfDPGnl7luFKCTI64Nk3NT8xs6hZrRcBNgUr7peXqzmsn3ayOqhBAQKMA34zRiGnzVAQZm7unce38xEwjJlMhgEAqgUrn+aXq9omJVBdzEQIIeCTQmZYzVxc9KphSdxEgyLA1HgrwoUw2AwIIlCnQ13l2+cD2JE9kymwC90bAeIFwUc7MTxu/TBZYiABBphBme27ChzLt6RUrRcA1gaAzvFLbfoczMq41lnoQ0CfAT8r0WToxE0HGiTbqK0L9xGxYfSjzrr4ZmQkBBBCIJxCIgzdrrfd4a1k8LkYh4KEAPynzsOl7lkyQYUc8JsBPzNgUCCBQhoAUA82Drff5jkwZ+NwTAdMFZHhJfjB/1vRlsr5iBQgyxXpbc7dfboiFMBRT1iyYhSKAgP0CYWW1vjVz2P5CqAABBPQKhE3RtzUppxfX9c7LbLYLEGRs72BO6+/9xOy2mn44p1swLQIIIPA7AXmn3vpwBBYEEEDgNwH14ctOZ1Ke/qyJCgK/FyDIsCd2FeAnZmwOBBAoWGCj3vpoqOB7cjsEEDBZIAzPylPzl0xeImsrT4AgU569FXfmJ2ZWtIlFIuCMgAoyztRCIQggkFngipxpzGWehQmcFSDIONtaPYX1fmJ2S802qmdGZkEAAQR2F1CH/TfUoX+eyrBJEECAVy2zB/YVIMjsS8SAn6+LCSnFV0gggAACeQsQZPIWZn4EbBBQ52JCOS1PNZZsWC1rLE+AIFOevVV3Vh/KvKwWPGvVolksAghYJ1Dbfns16DzNm8us6xwLRkCjQCguqBBzXuOMTOWoAEHG0cbqLoufmOkWZT4EEHiSQHVnvFlpj/AtGbYHAv4KLIm+1jSvWvZ3AySpnCCTRMvzsfzEzPMNQPkIFCBQ3Xn9ZqX9h+MF3IpbIICAcQLqJ2U78qj8uLFm3NJYkJECBBkj22Luojavidkg6P7MjD8EEEBAu8DAzpGV/vaRce0TMyECCFgg0JmWM1cXLVgoSzREgCBjSCNsWgavZLapW6wVAbsEKu2Xlqs7r520a9WsFgEEMgvI8JL8YP5s5nmYwCsBgoxX7dZTbO+8TPQWM37HroeUWRBAoCdQ6Ty/VN0+MQEIAgj4JBA2Rd/WJOdifOq5nloJMnocvZtFhZnR/n5x27vCKRgBBHIVIMjkysvkCBgowKuWDWyKNUsiyFjTKvMWyuF/83rCihCwXSDoDK/Utt/hjIztjWT9CMQVCMOz8tT8pbjDGYfAowIEGfZDJgH1fZmLaoIzmSbhYgQQQKAnEIiDN2ut93hrGTsCAS8EwkU5Mz/tRakUmYsAQSYXVr8mVWEOiZMMAAAanklEQVQmOi8z4VfVVIsAAnkISDHQPNh6n/N3eeAyJwJmCayp78Uc5VyMWU2xbTUEGds6ZuB6+VimgU1hSQjYKhBWVutbM4dtXT7rRgCBOALqXIwI53jVchwrxuwlQJBhf2gR4PC/FkYmQQABIe/UWx+OAIEAAg4LdMScPN244nCFlFaQAEGmIGgfbrN5XUwFUiz4UCs1IoBAbgIb9dZHQ7nNzsQIIFCuAN+LKdffsbsTZBxraNnlqPMyl9UaZsteB/dHAAF7BVSQsXfxrBwBBPYSuKLOxZzlXAybRJcAQUaXJPM8FODwP5sBAQSyCKjD/hvq0D9PZbIgci0Cxgnw0UvjWuLAgggyDjTRtBI4/G9aR1gPAnYJEGTs6herRWB/AXW4f0celR831vYfywgE4gsQZOJbMTKBAB/LTIDFUAQQ+DuB2vbbq0Hnad5cxr5AwAkB3lDmRBsNLYIgY2hjXFjW5jUxGwTdMzP8IYAAArEFqjvjzUp7hG/JxBZjIAIGC/CGMoObY//SCDL299DoCn65IRbCUEwZvUgWhwACRgkQZIxqB4tBIL0AbyhLb8eVsQQIMrGYGJRFQB3+v6Wu579dzYLItQh4JDCwc2Slv31k3KOSKRUBFwWuyJnGnIuFUZM5AgQZc3rh7Ep6h/9vqwKHnS2SwhBAQJtApf3ScnXntZPaJmQiBBAoWIA3lBUM7u3tCDLetr7Ywu/dUE9kwu6TGf4QQACBPQUqneeXqtsnJmBCAAErBdbEjpjkDWVW9s66RRNkrGuZvQvmTWb29o6VI1CkAEGmSG3uhYBOAfWGslBOy1ONJZ2zMhcCuwkQZNgbhQoQZgrl5mYIWCkQdIZXatvvcEbGyu6xaK8FeEOZ1+0vo3iCTBnqnt9THf4/owgues5A+QggsItAIA7erLXeOw4QAghYJMAbyixqljtLJci400urKlFhJvq+zKxVi2axCCBQiEAQ1lZqW/+JJzKFaHMTBLQI8IYyLYxMklSAIJNUjPHaBAgz2iiZCAG3BMLKan1r5rBbRVENAq4K8IYyVztrQ10EGRu65PAaVZj5SpU34XCJlIYAAokF5J1668ORxJdxAQIIFC3AG8qKFud+fydAkGFDlC7ABzNLbwELQMA0gY1666Mh0xbFehBA4FEB9YayTmdSnv6siQsCZQkQZMqS574PBXofzIyezIzBggACCEQCKsgAgQACxgqoECPCOTlzddHYJbIwLwQIMl602fwie2HmtlrpsPmrZYUIIJC3wMHW+xtSDPBUJm9o5kcgsQAhJjEZF+QmQJDJjZaJkwrcu6GeyITiVtLrGI8AAu4JEGTc6ykVuSBAiHGhiy7VQJBxqZsO1MIHMx1oIiUgoEGgtv32atB5mjeXabBkCgT0CBBi9Dgyi04BgoxOTebSIkCY0cLIJAhYLVDdGW9W2iOcm7O6iyzeHQFCjDu9dKsSgoxb/XSmms1rYjYIuh/N5A8BBDwUIMh42HRKNlQgejuZPCtPN64YukCW5bEAQcbj5pteunot80W1xjOmr5P1IYCAfoGBnSMr/e0j4/pnZkYEEEgk0BFzhJhEYgwuUIAgUyA2t0ouoMJM9FRmNvmVXIEAAjYLVNovLVd3Xjtpcw2sHQHrBQgx1rfQ9QIIMq532IH6CDMONJESEEgoUOk8v1TdPjGR8DKGI4CALoEwPCtPzV/SNR3zIJCHAEEmD1Xm1C5AmNFOyoQIGC1AkDG6PSzOdYFQXJCnGuddL5P67BcgyNjfQ28q4MyMN62mUARE0BleqW2/wxkZ9gICRQvI8JL8YP5s0bflfgikESDIpFHjmtIECDOl0XNjBAoVCMTBm7XWe8cLvSk3Q8B3AUKM7zvAuvoJMta1jAWr78ycl1KcQwIBBNwVIMi421sqM1SAEGNoY1jWXgIEGfaHlQKEGSvbxqIRiC8QVlbrWzOH41/ASAQQSC1AiElNx4XlChBkyvXn7hkECDMZ8LgUAeMF5J1668MR45fJAhGwXUCFGBFsXZDTi+u2l8L6/RMgyPjXc6cqVmdmog9mRh/O5A8BBNwS2Ki3PhpyqySqQcA4gSuir3WWEGNcX1hQTAGCTEwohpkrsHlNzAZB98OZ/CGAgDsCBBl3ekklJgrwJMbErrCmhAIEmYRgDDdTQP3MbEK9AOArM1fHqhBAII3Awdb7G1IM8FQmDR7XILCXAGdi2B+OCBBkHGkkZQhBmGEXIOCWAEHGrX5SjSECYXhWnpq/ZMhqWAYCmQQIMpn4uNg0AcKMaR1hPQikF6htv70adJ7mzWXpCbkSgUcEwnXRkWfl6cYVWBBwRYAg40onqeOhAGGGzYCAGwLVnfFmpT0y5kY1VIFAmQIqxIhwTs5cXSxzFdwbAd0CBBndosxnhABhxog2sAgEMgkQZDLxcTECPQEVYkI5LU81liBBwDUBgoxrHaWehwL3bogxEYpbkCCAgJ0CAztHVvrbR8btXD2rRsAEgbApdlSI+bixZsJqWAMCugUIMrpFmc8ogV6Yid5mNmzUwlgMAgjsK1Bpv7Rc3Xnt5L4DGYAAAk8QUCGmb2uSb8SwOVwWIMi43F1q6wrcXRCj/f1iQf1LfmvPnkDAIgGCjEXNYqmmCSypD11OE2JMawvr0S1AkNEtynxGCqgwM9wLMxNGLpBFIYDAYwKVzvNL1e0T/N8sewOBJAJ86DKJFmMtFyDIWN5Alp9M4N4X4qK64kyyqxiNAAJlCASd4ZXa9juckSkDn3vaKcCHLu3sG6tOLUCQSU3HhbYKqDeanZdSnLN1/awbAV8EAnHwZq313nFf6qVOBDIJ8KHLTHxcbKcAQcbOvrHqjAK8njkjIJcjUIAAQaYAZG7hgAAfunSgiZSQUoAgkxKOy+wX6L3RLHoJwKj91VABAg4KhJXV+tbMYQcroyQENAnwoUtNkExjqQBBxtLGsWw9Ar2XAESvZ+aNZnpImQUBjQLyTr314YjGCZkKAYcECDEONZNSUgoQZFLCcZlbAr/cEAthKKbcqopqELBeYKPe+mjI+iooAAHtAnzoUjspE1opQJCxsm0sOg8B3miWhypzIpBJgCCTiY+LHRXgGzGONpaykgsQZJKbcYXDApvXxVQgux/P5A8BBAwQONh6f0OKAZ7KGNALllC2gPopWSguyFPzl8peCfdHwBQBgowpnWAdxgj0XgIQnZsZNmZRLAQBTwUIMp42nrJ/J8B5GLYEAk8SIMiwLxB4goB6CcBof3/3yQwvAWCHIFCiQG377dWg8zRvLiuxB9y6bAHOw5TdAe5vrgBBxtzesLKSBXpvNIvCzETJS+H2CHgrQJDxtvUUHgnI8JIIti7I6cV1QBBA4HEBggy7AoF9BHgJAFsEgfIEqjvjzUp7hCej5bWAO5ciwHmYUti5qXUCBBnrWsaCyxDYvCZmg0BcLuPe3BMBnwUGdo6s9LePjPtsQO3eCaypQ/1z8lRjybvKKRiBhAIEmYRgDPdXoPcSgCjM8N8O+7sNqLxggcr/au9+duQo7jiAV49nd9l1JPaAxMVW9oDFBSlIRvLBlrxIHDg5hoR/J8wTBJ4AeILgJ4i5OeHAgl9gV+JiKYfJkdtG4h7bHDLZycyket0bmcRge7un+k99VrIW7J36VX1+DeGb6q6eXzjYmF28mriscgTaEnC0clvy6vZSQJDpZdtMuk0Bt5q1qa92bgKCTG4dz3i98WjlMJ5+4XmYjK8BS39mAUHmmcl8gEAIP94Ju0URyiOafREgsEKB8eL8/sbR5d0VljA0gZYFHK3ccgOU77GAINPj5pl6uwLVqWZlmHGrWbutUH3AAqPF9nebR296RmbAPc57aY5Wzrv/Vl9XQJCpK+jz2Qu41Sz7SwDACgVGYevu5vTapRWWMDSBtgRuhTPTT9xK1ha/ukMQEGSG0EVraF2gutWsfOfMduuTMQECAxIQZAbUTEupBByt7FIg0JSAINOUpHGyF/ACzewvAQArECjC2l+3pr97bQVDG5JACwKeh2kBXckBCwgyA26upbUjEHdnPosHAXzaTnVVCQxNoPjh7PS9c0NblfVkKbAfZvH9MB/cPsxy9RZNYAUCgswKUA1JoHrnTHmr2Q4NAgRqCdw/O33/+Voj+DCBVgXiLsyi+KR49/atVqehOIEBCggyA2yqJXVDoLzVbH09/Gm5DNe7MSOzINBLAUGml20z6UrALoxLgcAKBQSZFeIamkApEE81+zh++yMNAgROJ7A1fft+EdbtypyOz6daEfBAfyvsimYnIMhk13ILbkPArWZtqKs5FAFBZiidzGYddmGyabWFti0gyLTdAfWzEvDOmazabbENCWwevfH9aPHCyw0NZxgCKxKwC7MiWMMS+FkBQcbFQSCxgN2ZxODK9V5AkOl9C3NYgF2YHLpsjZ0TEGQ61xITykXAszO5dNo66wpszK5MxvNzr9Ydx+cJNC/wcBcmjP91q3hr717z4xuRAIFfEhBkXB8EWhSodmf+FKfgP9Ja7IPS3RZYn73y3dr8lSvdnqXZZSiwHxbzeKzyV5MM127JBDohIMh0og0mkbuA3ZncrwDr/yWB8fzCwcbs4lVKBLohYBemG30wCwIhCDKuAgIdESjfO7O2dnxM842OTMk0CHRCQJDpRBtM4qGAXRhXAoEOCQgyHWqGqRAoBR58G26MRseBZpsIAQIhjBfn9zeOLu+yINCegF2Y9uxVJvDzAoKMq4NABwXsznSwKabUmsBosf3d5tGbnpFprQO5F15OwmLxkWdhcr8OrL+LAoJMF7tiTgQqAUc1uxQIhDAKW3c3p9cusSCQVsAuTFpv1Qg8u4Ag8+xmPkEguYAXaSYnV7BDAoJMh5qRxVRigAnFXpiFz4sPbh9msWSLJNBTAUGmp40z7fwE7M7k13MrfihQhPXJ1vRtR5S7IFIIeJg/hbIaBBoSEGQagjQMgVQCjmpOJa1OdwSKH85O3zvXnfmYyQAFDsNyebN4589fDHBtlkRgsAKCzGBba2FDFnAYwJC7a22PEbh/dvr+82QINC/gOZjmTY1IIJ2AIJPOWiUCjQtUt5v9IQ58o/HBDUigOwKCTHd6MaSZ7MfnYD7yHMyQWmotuQkIMrl13HoHKfDgTrg+Ko7fPbMzyAVaVPYCcUcmewMAjQl4DqYxSgMRaFdAkGnXX3UCjQpUz8+UOzQCTaOyBmtbID7sfz8+9O/2srYb0ev6biPrdftMnsBjBAQZlwWBAQo4EGCATc18SZtHb3w/WrzwcuYMln8qgTLAFDfDePpF8dZePFrZFwECQxEQZIbSSesg8D8CDgRwSQxJQJAZUjeTrsVtZEm5FSOQVkCQSeutGoHkAg4ESE6u4AoENmZXJuP5Oe+SWYHtMIdcTkJYfl78/i97w1yfVREgUAoIMq4DApkIeKFmJo0e6DLXZ698tzZ/5cpAl2dZjQl4DqYxSgMR6IGAINODJpkigSYFHnwbboxG4dM45k6T4xqLwCoFxvMLBxuzi1dXWcPYfRYQYPrcPXMncFoBQea0cj5HoOcCDgToeQMzm74gk1nDn3q5AsxTU/lBAgMUEGQG2FRLIvAsAj/eCZ8VxfEOjS8CnRUYL87vbxxd3u3sBE0stcBhWC7jSWT/uuUkstT06hHojoAg051emAmBVgXs0LTKr/gTBM4sXjx47uh1t5a5UgQY1wABAv8VEGRcDAQI/ETASzVdEF0UGIWtu5vTa5e6ODdzSiEQTyFbhi/twKSwVoNAfwQEmf70ykwJJBUQaJJyK/YEAUEm20tkP95C9o0Ak23/LZzALwoIMi4QAgR+UeDBnXB9VIQ/xh/aQUWgLYEirE+2pm97j0xbDUhfV4BJb64igd4JCDK9a5kJE2hHIB4KsBsPBfgwVr/RzgxUzVug+OHs9L1zeRtksfr9EBY3vcgyi15bJIHaAoJMbUIDEMhLoHqx5h8Emrz63oHV3j87ff/5DszDFFYjEHdgwufFO7djkPFFgACBpxMQZJ7OyU8RIPA/AgKNSyKxgCCTGDxRuf2wmH9SvPvVJFE9ZQgQGJCAIDOgZloKgTYE/vF12B6Pw8feRdOGfl41445MXgse7GrjSyxDMRFgBttgCyOQTECQSUatEIHhC1QnnZUv19we/mqtMLVAfNj/fnzo3+1lqeEbqxcDzLK4Gf4dbhUf3D5sbFgDESCQrYAgk23rLZzA6gSqk85+GyvcWF0VI+cmsHn0xvejxQsv57buAazXCWQDaKIlEOiigCDTxa6YE4GBCMTbznbW1sL1uJzycICdgSzLMloSEGRagj9V2ePbx/bi7WM3Pf9yKkAfIkDgKQQEmadA8iMECNQXsEtT3zD3ETZmVybj+Tnvkun0hbCcxNPHvvQCy043yeQIDEZAkBlMKy2EQH8Eqmdp7NL0p2WdmOnG7LW74/lLlzoxGZN4RKDcfQnx9LHF53ZfXBgECKQUEGRSaqtFgMBPBLxk0wXxLALj+YWDjdnFq8/yGT+7UgHPvqyU1+AECDxJQJB5kpA/J0AgiUC1S/NhLObWoSTi/SsiyHShZ9XJY8v5nt2XLvTDHAjkLSDI5N1/qyfQOYHqRZtloPm4c5MzoVYFxovz+xtHl3dbnUSWxav3voTFzXDmaL94a6+8lcwXAQIEWhcQZFpvgQkQIPBzAtUBAeWzNP7j1WUSzixePHju6HW3liW5Fqrwslx+48H9JOCKECBwCgFB5hRoPkKAQHqB6taz8t00Qk16/k5UHIWtu5vTax72X203Hj738u9iz0srVwttdAIE6gsIMvUNjUCAQGIBRzknBu9IOUFmZY2I4SUcBM+9rAzYwAQIrEZAkFmNq1EJEEgk8EioKV+8uZ2orDItCBRhfbI1fdthEM3YCy/NOBqFAIEWBQSZFvGVJkCgWYEq1JTPUJShZqfZ0Y3WvkDxw9npe+fan0cfZ3DyzIudlz52z5wJEHi8gCDjyiBAYJAC5Ttq4sJ2iyKUz9X4f/GH0eX7Z6fvPz+MpaRYxcmLKotvwtp0z2ljKczVIEAgpYAgk1JbLQIEWhGojnQug43DAlrpQGNFBZknUi4noQj7Yb74MqzNDoWXJ4L5AQIEeiwgyPS4eaZOgMCzC/zj67C9thZuxJ2aq8vl8S1ovnokEHdkejTbFFN1y1gKZTUIEOimgCDTzb6YFQECiQTKW9BiqHm1Cjblro0DAxLZn6ZMfNj/fnzoP+Pby34aXOy6nOYq8hkCBIYiIMgMpZPWQYBAIwJxx2Yn7thcF2wa4Wx8kM2jN74fLV54ufGBOz1gdbvYIj7rMp5O3C7W6WaZHAECCQUEmYTYShEg0D+BMticORN2R6Pwmzj7G3Zs2u3h8IPM8QP6hw+fcyn+FuZh34sp273mVCdAoLsCgkx3e2NmBAh0UKB8xiYGm+tVsNmNU3QiWsI+bcyuTMbzcwMyd6tYwstHKQIEBiYgyAysoZZDgEBageNgM447NvHwgFhZsFkx/8bstbvj+UuXVlxmRcNXuy2hmITl8m9hudgv3v1qsqJihiVAgMDgBQSZwbfYAgkQSC1wcjtafM5mp3zWJtbfqX6lnsrg6o3nFw42ZhdL045/PXKL2CL8vQwtHszveMtMjwCB3gkIMr1rmQkTINBXgQd34nHPy7Bd3ZZW3h6129e1tDXvbgaZ6vawIj6UXz7XEuYToaWtK0RdAgRyEhBkcuq2tRIg0DmB492bcXg13ppW7tqUBwqU3wWcn+nUeHF+f+Pocks+jwSWcpfl+Bax+T23h3XuHysTIkAgEwFBJpNGWyYBAv0SOAk48V/S5Ttufl0FnDLklL+y/TqzePHguaPXV3hr2clzLPHksGXcXVnG73ZYsr3eLJwAgW4LCDLd7o/ZESBA4P8EypAzHoedZfnyznirWvUsThZhZxS27m5Or53yYf/jHZX467/PrxyGR3ZW3A7mHzYCBAj0S0CQ6Ve/zJYAAQJPLXCyq/OYsFOOUT6js/3Ug3XkB/8/yByHkvLrsPoVs8rxX4fjkFIsY1iJv+Zn7oXnpve8TLIjjTQNAgQINCAgyDSAaAgCBAj0VaA8ProMNGvrYXuxqG5be3ggwfYyfi/XVd3aVn4//vuT36/WfBKGHg1Fj/71SdB4lOixvxfHP/79OH75/eRn4rMoMZMs4t/HP4//o3XvV/985+Gfrc0OBZO+XnnmTYAAgfoCgkx9QyMQIECAAAECBAgQIJBYQJBJDK4cAQIECBAgQIAAAQL1BQSZ+oZGIECAAAECBAgQIEAgsYAgkxhcOQIECBAgQIAAAQIE6gsIMvUNjUCAAAECBAgQIECAQGIBQSYxuHIECBAgQIAAAQIECNQXEGTqGxqBAAECBAgQIECAAIHEAoJMYnDlCBAgQIAAAQIECBCoLyDI1Dc0AgECBAgQIECAAAECiQUEmcTgyhEgQIAAAQIECBAgUF9AkKlvaAQCBAgQIECAAAECBBILCDKJwZUjQIAAAQIECBAgQKC+gCBT39AIBAgQIECAAAECBAgkFhBkEoMrR4AAAQIECBAgQIBAfQFBpr6hEQgQIECAAAECBAgQSCwgyCQGV44AAQIECBAgQIAAgfoCgkx9QyMQIECAAAECBAgQIJBYQJBJDK4cAQIECBAgQIAAAQL1BQSZ+oZGIECAAAECBAgQIEAgsYAgkxhcOQIECBAgQIAAAQIE6gsIMvUNjUCAAAECBAgQIECAQGIBQSYxuHIECBAgQIAAAQIECNQXEGTqGxqBAAECBAgQIECAAIHEAoJMYnDlCBAgQIAAAQIECBCoLyDI1Dc0AgECBAgQIECAAAECiQUEmcTgyhEgQIAAAQIECBAgUF9AkKlvaAQCBAgQIECAAAECBBILCDKJwZUjQIAAAQIECBAgQKC+gCBT39AIBAgQIECAAAECBAgkFhBkEoMrR4AAAQIECBAgQIBAfQFBpr6hEQgQIECAAAECBAgQSCwgyCQGV44AAQIECBAgQIAAgfoCgkx9QyMQIECAAAECBAgQIJBYQJBJDK4cAQIECBAgQIAAAQL1BQSZ+oZGIECAAAECBAgQIEAgsYAgkxhcOQIECBAgQIAAAQIE6gsIMvUNjUCAAAECBAgQIECAQGKB/wBbOGCLyq2MKwAAAABJRU5ErkJggg=="/>
          <p:cNvSpPr>
            <a:spLocks noChangeAspect="1" noChangeArrowheads="1"/>
          </p:cNvSpPr>
          <p:nvPr/>
        </p:nvSpPr>
        <p:spPr bwMode="auto">
          <a:xfrm>
            <a:off x="5887177" y="1220274"/>
            <a:ext cx="1744546" cy="17445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4" descr="data:image/png;base64,iVBORw0KGgoAAAANSUhEUgAAAzIAAALmCAYAAACZ7aGgAAAgAElEQVR4Xuzd729cVb7n+7W2y65UyiMbCQQPzL0ONMogBca5EAIdt2JLnD6gkRgbnACPxh6mH5/kL0jy5D5Nzj/QyTlCo3JAsich4tnFlnyviJBuauA8wBJSPFd50FwexDZBKttU7Vm7UglpEtv7x9p7rx9vS63uc3rttdf39V3nqD+9a+0tBX8IIIAAAggggAACCCCAgGUC0rL1slwEEEAAAQQQQAABBBBAQBBk2AQIIIAAAggggAACCCBgnQBBxrqWsWAEEEAAAQQQQAABBBAgyLAHEEAAAQQQQAABBBBAwDoBgox1LWPBCCCAAAIIIIAAAgggQJBhDyCAAAIIIIAAAggggIB1AgQZ61rGghFAAAEEEEAAAQQQQIAgwx5AAAEEEEAAAQQQQAAB6wQIMta1jAUjgAACCCCAAAIIIIAAQYY9gAACCCCAAAIIIIAAAtYJEGSsaxkLRgABBBBAAAEEEEAAAYIMewABBBBAAAEEEEAAAQSsEyDIWNcyFowAAggggAACCCCAAAIEGfYAAggggAACCCCAAAIIWCdAkLGuZSwYAQQQQAABBBBAAAEECDLsAQQQQAABBBBAAAEEELBOgCBjXctYMAIIIIAAAggggAACCBBk2AMIIIAAAggggAACCCBgnQBBxrqWsWAEEEAAAQQQQAABBBAgyLAHEEAAAQQQQAABBBBAwDoBgox1LWPBCCCAAAIIIIAAAgggQJBhDyCAAAIIIIAAAggggIB1AgQZ61rGghFAAAEEEEAAAQQQQIAgwx5AAAEEEEAAAQQQQAAB6wQIMta1jAUjgAACCCCAAAIIIIAAQYY9gAACCCCAAAIIIIAAAtYJEGSsaxkLRgABBBBAAAEEEEAAAYIMewABBBBAAAEEEEAAAQSsEyDIWNcyFowAAggggAACCCCAAAIEGfYAAggggAACCCCAAAIIWCdAkLGuZSwYAQQQQAABBBBAAAEECDLsAQQQQAABBBBAAAEEELBOgCBjXctYMAIIIIAAAggggAACCBBk2AMIIIAAAggggAACCCBgnQBBxrqWsWAEEEAAAQQQQAABBBAgyLAHEEAAAQQQQAABBBBAwDoBgox1LWPBCCCAgD6BuwtiWM023D/Q/WfR6YjR7uyhGA6C+/879fe/9/55WMr7/7tQ/fu/W8UT/+f/5///v6Nh6/fHyt4/q38lw4f/Ouz9+7L373c67Y0Hc4fqfxf0/vftTmetrxKst0Ww/u7cW2v6FJgJAQQQQMBGAYKMjV1jzQgggMAeAlE4UcFktBtKfgskD8LImLq0G14e+Udunr0gk9v8amIVaORaFIyiQBSFoSgISRGshaH612F7PQo/f5470cxzEcyNAAIIIFC8AEGmeHPuiAACCKQWePAEpVIRo+qpyGjvqUkUUh4ElNFeQEl9D50XFhBkki5XhR6hQo1ciwKPCntL0QTv/uVP3X/mDwEEEEDAHgGCjD29YqUIIOCRQBRYVFgZU/+hOwooD4LKg5Dy+59xGStjYJDZx0ouRU93Op3O/4h+1hZ2wqaoVNb4KZuxW4yFIYCAxwIEGY+bT+kIIFC+wMOfgbXFmHq68h/UiqLgEgWW6B/W/9kXZPYk7z7NiUKOCPuanT7ZJOBYv0UpAAEELBYgyFjcPJaOAAL2CDx6bkX9P97oSctJtfroyUoUXJz9cyzIPLFPqpeL0fmcsNP5n9FP1fiZmrPbmcIQQMAwAYKMYQ1hOQggYLfAHoFltBdc7C4w4ep9CDK7kDx8ehO9eEAEoskLBxJuHoYjgAAC+wgQZNgiCCCAQAaBB2dZ1BQT6r+Z/0/qn70MLLsRehxkdn16E71o4Ndf2/+dJzcZ/g+PSxFAAAElQJBhGyCAAAIJBAguCbDUUILMvl5NKeWSeqnA/2gHwRJnbvb1YgACCCDwUIAgw2ZAAAEE9hCIgktfRT1tuX+uhScuCXcLQSYhWPQtHCmW2p1wOQjkEj9HS+zHBQgg4JEAQcajZlMqAgjsL3DvhhiLPiQZ3D+MP6H+4fRh/P1Fso0gyGTzi66OXiYQvSmNFwlkt2QGBBBwS4Ag41Y/qQYBBBIKRMFFhN3A8uDVxwSXhIZ7DSfIaMTsTRUFm+iJTRj0LfJTNP2+zIgAAvYIEGTs6RUrRQABDQKPfGjyP6vpptQ/rPm4pIbyC5+CIJM7uXo7mlzk5QG5O3MDBBAwUIAgY2BTWBICCOgV6J5z6RNT6oOTUXiJnrgQXvQS7zobQaYgaJ7WFAvN3RBAwAgBgowRbWARCCCgW+CRn4xF4WWU8KJbON58BJl4TjmN6r4Rjac1OekyLQIIlC5AkCm9BSwAAQR0Cfx8vXvW5cH3XDjrogs2wzwEmQx4mi+NztaEHfHf//zJiSuap2Y6BBBAoBQBgkwp7NwUAQR0CDxy3iV6LXIUYggvOmA1zkGQ0YipcSpCjUZMpkIAgdIECDKl0XNjBBBII/Dguy7q9chReOGwfhrEAq8hyBSInfJWhJqUcFyGAAKlCxBkSm8BC0AAgf0EOKy/n5C5/z5BxtzePGllhBq7+sVqEfBdgCDj+w6gfgQMFeA1yYY2JuGyCDIJwUwaLsWV9q+df3n3L39aMmlZrAUBBBB4IECQYS8ggIBRAirAjFYqYlb9N8PRT8c482JUd5IvhiCT3MzEK9Tbzy7x9jMTO8OaEPBbgCDjd/+pHgEjBB55+nJRLWhU/YPvvBjRmeyLIMhkNzRshvsf4BTyn9+de2vNsLWxHAQQ8EyAIONZwykXAZMEotcl9568zBJeTOqMvrUQZPRZmjYT52lM6wjrQcA/AYKMfz2nYgRKFXjk4P4/qYXw07FSu5H/zQky+RsbcAee0hjQBJaAgI8CBBkfu07NCJQgwNOXEtANuCVBxoAmFLgEntIUiM2tEEBAEGTYBAggkJtA7+zLGQ7u50Zs/MQEGeNblNcCeUqTlyzzIoDAQwGCDJsBAQS0CjxycP+cmjj66RgH97UK2zUZQcaufuWxWp7S5KHKnAggEAkQZNgHCCCgRYCzL1oYnZuEIONcS7MUtBaGnX/5x0/+dD7LJFyLAAIIPBAgyLAXEEAgk8AjPx/7z2qi0UyTcbFzAgQZ51qqpaDud2l4hbMWSyZBwGcBgozP3ad2BDIIRAGmv19EPx+bVf/g52MZLF2+lCDjcnez10agyW7IDAj4LECQ8bn71I5ACoF7N9S5l1BET18IMCn8fLuEIONbx9PVG52j+fXXzj+/+5c/LaWbgasQQMBHAYKMj12nZgRSCPD65BRoXCIIMmyCZAJySYThv/z5kxNXkl3HaAQQ8FGAIONj16kZgQQCvQBzUV3CxysTuDH0vgBBhp2QUqCpnvz+M4EmpR6XIeCJAEHGk0ZTJgJJBB55hTIBJgkcYx8TIMiwKTIKrKtzNFf+Ye6PZzPOw+UIIOCgAEHGwaZSEgJpBXoH+GfV9dEZGJ7ApIXkuocCBBk2gy6B6MUABBpdmsyDgBsCBBk3+kgVCGQSeOQVyv+kJuINZJk0ufhRAYIM+0G3AIFGtyjzIWCvAEHG3t6xcgQyC/AK5cyETLCPAEGGLZKTwLo6Q3OWMzQ56TItApYIEGQsaRTLRECnQBRg+vrEVBB0vwMzqnNu5kKAJzLsgQIF1lSguUCgKVCcWyFgkABBxqBmsBQEihDgLWRFKHOPBwI8kWEvFCTAW84KguY2CJgkQJAxqRusBYEcBXoBJnoCM5HjbZgagb8TIMiwIQoWINAUDM7tEChTgCBTpj73RqAAgXs31NvHwu5byGbVPzjIX4A5t/hNgCDDbihJgEBTEjy3RaBIAYJMkdrcC4ECBTjIXyA2t9pVgCDD5ihXQC61pZx7d+6ttXLXwd0RQCAPAYJMHqrMiUCJArxKuUR8bv2YAEGGTWGEgBRX2iK4QKAxohssAgFtAgQZbZRMhED5Ar1zMJfVSkbLXw0rQEAIggy7wCQBvkFjUjdYCwLZBQgy2Q2ZAYHSBXgTWektYAG7CBBk2BoGCnB+xsCmsCQE0ggQZNKocQ0ChghEAUZ9C+afwlBMGbIkloHA3wkQZNgQ5gpwfsbc3rAyBOIJEGTiOTEKAaMEOMhvVDtYzB4CBBm2h+kC/NzM9A6xPgR2FyDIsDsQsExg85qYVU9hLqpl8yply3rn43IJMj523cqa19Vr6s/++ZMTV6xcPYtGwFMBgoynjads+wSi78Go/4M9x8/I7OudzysmyPjcfStrbwop5v48d6Jp5epZNAKeCRBkPGs45donwM/I7OsZK/5NgCDDbrBRIPq5WUVsXZicm1y3cf2sGQFfBAgyvnSaOq0U4G1kVraNRT8iQJBhO9gs0AnDs+98Mn7J5hpYOwIuCxBkXO4utVkrwFMYa1vHwn8nQJBhSzgg0GzLYJqPaTrQSUpwToAg41xLKch2AT5qaXsHWf+jAgQZ9oMrAjydcaWT1OGSAEHGpW5Si9UCvacw0dvIZq0uhMUj8IgAQYbt4JgAT2ccayjl2C1AkLG7f6zeEQFeqexIIynjMQGCDJvCRYEw7Fz4x0/+dN7F2qgJAZsECDI2dYu1OifAK5WdaykF/U6AIMOWcFiAVzU73FxKs0OAIGNHn1ilYwIc5nesoZSzqwBBhs3hugBPZ1zvMPWZLECQMbk7rM1JAV6p7GRbKWoXAYIMW8MTAZ7OeNJoyjRLgCBjVj9YjcMCPIVxuLmUxhMZ9gACSiD6kOY/zP3xLBgIIFCMAEGmGGfu4rlAdBZGhOKyYhjznILyPRPgiYxnDafcSICnM+wDBAoSIMgUBM1t/BXgjWT+9p7KhSDIsAt8FeDsjK+dp+4iBQgyRWpzL68E+C6MV+2m2F0ECDJsDc8Fmv1ye3JybnLdcwfKRyAXAYJMLqxM6rtA76dkC8ph1HcL6vdbgCDjd/+pviuwHnbk3D/+1z8u4oEAAnoFCDJ6PZkNAXHvC3FGMZxT/xiGAwHfBQgyvu8A6n8gwIsA2AsI6BcgyOg3ZUZPBaKfkg0MiMthKKY8JaBsBB4TIMiwKRD4O4FmWwbT7869tYYLAghkFyDIZDdkBgRE79sw0VvJRuFAAIHfBAgy7AYEniAQirk/f3LiCjYIIJBNgCCTzY+rPRfg2zCebwDK31eAILMvEQM8FeCnZp42nrK1ChBktHIymU8C/JTMp25Ta1oBgkxaOa7zRIBvznjSaMrMR4Agk48rszou0PspWfRWMg70O95ryssmQJDJ5sfVfgh0wvDsO5+MX/KjWqpEQJ8AQUafJTN5IPDIT8miN5PxhwAC+wgQZNgiCMQVkEt//i9/nIw7mnEIICAEQYZdgEBMgd63YaID/WMxL2EYAt4LEGS83wIAJBNYU//JbPrPcyeayS5jNAJ+ChBk/Ow7VScU2LwmZoNAXFSX8VOyhHYM91uAION3/6k+nYD6gOY0H9BMZ8dVfgkQZPzqN9WmEFDnYc5L2f3AJX8IIJBQgCCTEIzhCPQEwrBz4R8/+dN5QBBAYHcBggy7A4FdBHrnYaKnMLMgIYBAOgGCTDo3rkLgvgDnZtgJCOwlQJBhfyDwBAFercy2QECPAEFGjyOzeC3QbMtg+t25t9a8VqB4BJ4gQJBhWyDwO4Heof7o1cqj4CCAQDYBgkw2P65GoCew3m53pt/9y5+WEEEAgd8ECDLsBgQeEeD7MGwHBPQKEGT0ejKb3wJ8b8bv/lP94wIEGXYFAj2Be1+I6Nsw0aF+3kzGrkBAkwBBRhMk0yDQE5BSXvqHuT+eBQQBBPiODHsAAcGhfjYBAvkJEGTys2VmrwWa/XJ7cnJuct1rBYr3XoAnMt5vAb8BONTvd/+pPn8Bgkz+xtzBW4F19fHMST6e6W3/KVwJEGTYBt4KcKjf29ZTeIECBJkCsbmVlwJ8PNPLtlN0T4Agw1bwUoBD/V62naJLECDIlIDOLb0T4CUA3rWcggky7AFfBTjU72vnqbsMAYJMGerc00eBMOxc+MdP/nTex9qp2V8Bnsj423vvKu8d6o/eSha9nYw/BBAoQIAgUwAyt0DgwX87LcXiP8ydmAYEAV8ECDK+dNrzOjnU7/kGoPzSBAgypdFzY28F5NKf/8sfJ70tn8K9EiDIeNVuP4vlUL+ffadqMwQIMmb0gVV4J8Drmb1ruZ8FE2T87Ls3VRNivGk1hRoqQJAxtDEsyweBZlsG0+/OvbXmQ7HU6KcAQcbPvntRNSHGizZTpOECBBnDG8TyXBfgWzOud9jz+ggynm8AV8vvhZivVH3DrtZIXQjYIECQsaFLrNFxgfV2uzP97l/+tOR4nZTnoQBBxsOmu14yIcb1DlOfTQIEGZu6xVpdFuDDmS5319/aCDL+9t7JyvnQpZNtpSiLBQgyFjePpTsnwIcznWup9wURZLzfAu4AEGLc6SWVuCNAkHGnl1TihgAfznSjj1RxX4Agw05wQmDzmpgNAnFRFcOZGCc6ShGuCBBkXOkkdbgkQJhxqZt+10KQ8bv/TlR/7wtxRhVyjhDjRDspwjEBgoxjDaUcZwQIM8600utCCDJet9/+4gkx9veQCtwWIMi43V+qs1uAMGN3/1g9Py1jD1gs0Asx0c/J+EMAAUMFCDKGNoZlIdATIMywFWwW4ImMzd3zeO2EGI+bT+lWCRBkrGoXi/VUgDDjaeMdKJsg40ATfSuBEONbx6nXZgGCjM3dY+0+CRBmfOq2O7USZNzppReVqFcsn5eye7CfPwQQsECAIGNBk1giAj0BwgxbwTYBgoxtHfN4vepJTHQeJnpDGX8IIGCJAEHGkkaxTAQIM+wBCwUIMhY2zcclqxBzWdU962Pt1IyAzQIEGZu7x9p9FeDJjK+dt69ugox9PfNuxTyJ8a7lFOyQAEHGoWZSilcChBmv2m1tsQQZa1vnx8I52O9Hn6nSXQGCjLu9pTL3BQgz7vfY9goJMrZ30OH1E2Icbi6leSNAkPGm1RTqqABhxtHGOlIWQcaRRrpWxuY1MRsE3cP9w67VRj0I+CRAkPGp29TqosDIwL/dfLn6fzXkqflLLtZHTXYLEGTs7p+Tq1evWJ5Qr1heIMQ42V6K8kyAIONZwynXKYGXDywvjwx8O6aKGhIdMSdPN644VSDFWC9AkLG+hW4VcO+GGBOh+IoQ41ZfqcZfAYKMv72ncrsF/i7EPCglFJPyVGPJ7spYvUsCBBmXuml5LYQYyxvI8hF4ggBBhm2BgH0CvRBz8vGVh+ui05mUpz9r2lcVK3ZRgCDjYlctrOnughjt7+8+iRm1cPksGQEEdhEgyLA1ELBLYPcQ8/CxzLrYkUflx401uypjtS4KEGRc7KplNakQM9wLMdHvcPlDAAGHBAgyDjWTUpwXeLX25dKz/T9MxCh0TfS1jsrpxfUYYxmCQG4CBJncaJk4jkAUYgYGxOUwFFNxxjMGAQTsEiDI2NUvVuuvwOv1heWn+u484edku5osyZnGpL9iVG6CAEHGhC54ugZCjKeNp2yvBAgyXrWbYi0UqMitjWP1he8Gg5/GUyyfMJMCjUv0CRBk9FkyU0IB9cHLy+qS2YSXMRwBBCwSIMhY1CyW6p1AxhBz30uGl+QH82e9w6NgIwQIMka0wb9FqG/FnFffijnnX+VUjIBfAgQZv/pNtfYIRCHmzcHG9zW5eTzzqvnGTGZCJkgnQJBJ58ZVGQTUk5gz6vKLGabgUgQQsESAIGNJo1imVwJaQ8xDuc60nLm66BUkxZYuQJApvQV+LYAQ41e/qRYBggx7AAGzBPIJMb0a+WCmWc32YDUEGQ+abEqJm9fFVCC752KGTVkT60AAgXwFCDL5+jI7AkkEohAzPvivt/tlK6fPHfDBzCT9YGx2AYJMdkNmiCFw74YYE2H3g5eEmBheDEHAFQGCjCudpA7bBWrBxp0Tg58KKToj+daiwkzf1iG+MZOvMrPfFyDIsBNyF+h98PKWutFo7jfjBgggYJQAQcaodrAYTwWG+n5cPVb/vJ5/iHkAHDblzPxRT7kpu0ABgkyB2D7eim/F+Nh1akbgNwGCDLsBgXIFig8xD+vlGzPltt6LuxNkvGhzeUWqw/3R28mit5TxhwACHgoQZDxsOiUbIxCFmDfqV59TCxoqZ1HhonoyM13OvbmrDwIEGR+6XFKNvKGsJHhui4BBAgQZg5rBUrwSKD/E9Lj5YKZX+67oYgkyRYt7cj8O93vSaMpEYB8BggxbBIHiBZ7pu90cq39xqLwnMb+vmW/MFL8L/LgjQcaPPhdaZe9wf/SGspxe71hoOdwMAQQyCBBkMuBxKQIpBF6ofrPyYvXrV8wJMb0iOu2j8vRnzRQlcQkCuwoQZNgcWgU43K+Vk8kQsF6AIGN9CynAIoGXDywvjwx8G/2XiCWdidkLi9cyW7SVrFkqQcaaVtmx0J+vi/NSinN2rJZVIoBA3gIEmbyFmR+B+wJmh5iHXeJNZmxYrQIEGa2cfk+2eU3MBoG47LcC1SOAwKMCBBn2AwL5C/RCzMn876ThDhz+14DIFA8ECDLsBS0CHO7XwsgkCDgnQJBxrqUUZJiAVSHmoR2H/w3bRtYuhyBjbevMWTiH+83pBStBwDQBgoxpHWE9Lgm8Wvty6dn+Hybsq0mdl+l0Jjn8b1/nTFsxQca0jli4nl9uiIUwFFMWLp0lI4BAzgIEmZyBmd5bgbcGGyuDwU/jFgOsyZlG9Ipo/hBILUCQSU3HhZEAH71kHyCAwF4CBBn2BwJ6BSpya+NYfeE7y0PMAxQO/+vdHt7NRpDxruX6CuZwvz5LZkLAVQGCjKudpa4yBBwLMfcJw/CsPDV/qQxP7mm/AEHG/h6WUgGH+0th56YIWCdAkLGuZSzYUIEoxLw52Pi+JjePG7rE9MsKxaQ81VhKPwFX+ipAkPG18xnq5nB/BjwuRcAzAYKMZw2n3FwEnA4x9x/LrIu+rUNyenE9F0AmdVaAIONsa/MrjMP9+dkyMwKuCRBkXOso9RQt4H6IeSjKeZmiN5cD9yPIONDEIkvgcH+R2twLAfsFCDL295AKyhOIQszJwb/+LZC/Hi5vFQXemfMyBWK7cSuCjBt9LKQKzsUUwsxNEHBKgCDjVDsppkCBWrBx58Tgp0KKzkiBty3/Vp32Ub4vU34bbFkBQcaWTpW8zt65mAW1jImSl8LtEUDAIgGCjEXNYqnGCAz1/bh6rP553bsQc78DfF/GmJ1o/kIIMub3yIgV/nxdnJdSnDNiMSwCAQSsESDIWNMqFmqIgOchpteFcFHOzE8b0hKWYbAAQcbg5piyNBViJlSIiZ7GDJuyJtaBAAJ2CBBk7OgTqzRDIAoxb9SvPqdWM2TGispcRWdazlxdLHMF3Nt8AYKM+T0qdYW8arlUfm6OgPUCBBnrW0gBBQkQYn4PrV7J3OlMcl6moA1o6W0IMpY2rqhlq7eUXVT3OlPU/bgPAgi4JUCQcaufVJOPwDN9t5tj9S8O8STmMV/Oy+Sz5ZyZlSDjTCv1F7J5XUwF939Sxh8CCCCQSoAgk4qNizwSeKH6zcqL1a9fIcTs0vRQXJCnGuc92hKUmkCAIJMAy6ehvZ+U3VY1cy7Gp8ZTKwKaBQgymkGZzimBlw8sL48MfDtGiNmnrbyS2al9r7MYgoxOTYfmUj8pu6zKmXWoJEpBAIESBAgyJaBzSysECDGJ2sRPzBJx+TOYIONPr2NXunlNzAZBN8jwhwACCGQSIMhk4uNiRwV6Ieako+XlU5YML8kP5s/mMzmz2ipAkLG1czmtW/2kbLS/X9xS0/OTspyMmRYBnwQIMj51m1rjCBBi4ijtMiYUk+q8zFKGGbjUMQGCjGMNzVrOLzfEQhiKqazzcD0CCCAQCRBk2AcI/Cbwau3LpWf7f5jAJK1AuK4+lPlU2qu5zj0Bgox7PU1dkToXE71mOXrdMn8IIICAFgGCjBZGJnFA4K3Bxspg8NO4A6WUXEK4qMLMdMmL4PaGCBBkDGlE2cvgJ2Vld4D7I+CmAEHGzb5SVXyBitzaOFZf+I4QE99s/5GdaTlzdXH/cYxwXYAg43qHY9TXe9Vy9L2YiRjDGYIAAgjEFiDIxKZioIMCUYh5c7DxfU1uHnewvBJLCtdF39YhOb24XuIiuLUBAgQZA5pQ9hJ+vi7OSynOlb0O7o8AAu4JEGTc6ykVxRMgxMRzSj+Kn5ilt3PnSoKMO71MVcm9G2JMhOIrdTFvKUslyEUIILCXAEGG/eGjACGmoK7zFrOCoM29DUHG3N7kvrLeT8qiEBN9VZg/BBBAQLsAQUY7KRMaLkCIKbRBfCizUG7zbkaQMa8nha2In5QVRs2NEPBWgCDjbeu9LDwKMScH//q3QP562EuAMooOxQX1bZnzZdyae5YvQJApvwelrIC3lJXCzk0R8E6AIONdy70tuBZs3Dkx+KmQojPiLUJZhXfaR+Xpz5pl3Z77lidAkCnPvtQ7q2/GXFYLmC11EdwcAQScFyDION9iClQCQ30/rh6rf14nxJS2HZbkTGOytLtz49IECDKl0Zd3483rYiqQInrdMn8IIIBArgIEmVx5mdwAAUKMAU2IltARc/J044ohq2EZBQkQZAqCNuU2HPA3pROsAwE/BAgyfvTZ1yqjEPNG/epzqv4hXw3MqVt9W2ZHHpUfN9bMWRMryVuAIJO3sGHzq5+UnVFLumjYslgOAgg4KkCQcbSxlCWe6bvdHKt/cYgQY9Jm4NsyJnWjiLUQZIpQNuQeHPA3pBEsAwGPBAgyHjXbo1IJMSY3uzMtZ64umrxC1qZPgCCjz9L4mTjgb3yLWCACzgkQZJxrqfcFvVD9ZuXF6tev8CTG1K0QrsuZ+adMXR3r0itAkNHraexs6psxE1KK6OOX/CGAAAKFCRBkCqPmRgUIvHxgeXlk4NvoI9KciSnAO/Ut+LZMajrbLiTI2NaxFOvtHfCP3lI2keJyLkEAAQRSCxBkUtNxoWEChBjDGrLncjj4b4YJ5ScAACAASURBVFO3sqyVIJNFz5JrOeBvSaNYJgIOChBkHGyqhyX1QsxJD0u3uGQO/lvcvNhLJ8jEprJzYO9pzG21+mE7K2DVCCBgswBBxubusfZI4NXal0vP9v8wgYaFAp32UXn6s6aFK2fJMQUIMjGhbB2mnsZEr1qOXrnMHwIIIFC4AEGmcHJuqFGAEKMRs5yp1uRMI3pFNn+OChBkHG1sVBYH/B1uLqUhYIkAQcaSRrHMxwTeGmysDAY/jUNjuUBHzMnTjSuWV8HydxEgyDi8NdTTmOgtZRMOl0hpCCBguABBxvAGsbzHBCpya+NYfeE7Qowrm4PXMbvSySfVQZBxtLsc8He0sZSFgGUCBBnLGub5cqMQ8+Zg4/ua3DzuOYVb5cvwkvxg/qxbRVFNJECQcXAfcMDfwaZSEgKWChBkLG2ch8smxDje9B1xSH7cWHO8Su/KI8g42HIO+DvYVEpCwFIBgoyljfNs2YQYHxrO65hd7DJBxrGu9g74Rx+/5HXLjvWWchCwUYAgY2PX/FozIcajfvM6ZueaTZBxrKUc8HesoZSDgOUCBBnLG+j48qMQc3Lwr38L5K+HHS+V8roCYVPOzB8Fwx0Bgow7vRSb18VUIEX0NIY/BBBAwAgBgowRbWARTxCoBRt3Tgx+qg4Ld0YA8kmgMy1nri76VLHLtRJkHOouT2McaialIOCIAEHGkUY6VsZQ34+rx+qf1wkxjjU2Xjl8JDOekxWjCDJWtGn/RfI0Zn8jRiCAQPECBJnizbnj3gKEGHaI4COZzmwCgowjreRpjCONpAwEHBMgyDjWUMvLiULMG/Wrz6kyhiwvheVnEuAjmZn4DLqYIGNQM9IuhacxaeW4DgEE8hYgyOQtzPxxBZ7pu90cq39xiBATV8zxcTyVcaLBBBkH2sjTGAeaSAkIOCpAkHG0sZaVRYixrGGFLJenMoUw53wTgkzOwHlPz9OYvIWZHwEEsggQZLLoca0OgReq36y8WP36FZ7E6NB0bI5QXJCnGucdq8qrcggylrebpzGWN5DlI+C4AEHG8QYbXt7LB5aXRwa+HSPEGN6o0pYXrosdeVR+3FgrbQncOJMAQSYTX7kX8zSmXH/ujgAC+wsQZPY3YkQ+AoSYfFwdnPWKnGnMOViXFyURZCxuM09jLG4eS0fAEwGCjCeNNqzMXog5adiyWI6RAjyVMbItMRdFkIkJZdownsaY1hHWgwACTxIgyLAvihZ4tfbl0rP9P0wUfV/uZ7EAZ2WsbR5BxtLW8TTG0saxbAQ8EyDIeNbwkst9vb6w/FTfHZ7ElNwH+27PUxn7enZ/xQQZCzvH0xgLm8aSEfBUgCDjaeMLLrsitzaO1Re+Gwx+Gi/41tzOFQGeyljZSYKMhW1TT2NuqWVHb2HhDwEEEDBagCBjdHucWBwhxok2GlAE35UxoAmJl0CQSUxW7gU8jSnXn7sjgEAyAYJMMi9GJxOIQsybg43va3LzeLIrGY3AEwR4KmPdtiDIWNYynsZY1jCWi4DnAgQZzzdAjuUTYnLE9XZqnsrY1nqCjEUd42mMRc1iqQgg0BUgyLAR8hAgxOShypxdgTA8K0/NX0LDDgGCjB196q6SpzEWNYulIoAAQYY9kIsAISYXViZ9KMBTGZs2A0HGkm5tXhOzQSAuW7JclokAAggQZNgD2gWiEHNy8K9/C+Svh7VPzoQIPBDgqYw1e4EgY0mreBpjSaNYJgII/J0APy1jQ+gSqAUbd04Mfqq+G9EZ0TUn8yDwZAGeytiyMwgyFnSKszEWNIklIoDAEwUIMmwMHQJDfT+uHqt/XifE6NBkjlgCHTEnTzeuxBrLoNIECDKl0ce/8S83xEIYiqn4VzASAQQQMEOAIGNGH2xeRRRi3qhffU7VMGRzHazdOoE1OdM4ZN2qPVswQcbwht+7oT58GXY/gMkfAgggYJ0AQca6lhm1YEKMUe3wbzGd9lF5+rOmf4XbUzFBxvBe/XxdnJdSnDN8mSwPAQQQeKIAQYaNkVbgmb7bzbH6F9F/I86TmLSIXJdRIFyUM/PTGSfh8hwFCDI54mad+u6CGO7vF7fVPMNZ5+J6BBBAoAwBgkwZ6vbfkxBjfw+dqWBHHJIfN9acqcexQggyBjeUVy4b3ByWhgACsQQIMrGYGPSIwAvVb1ZerH79Ck9i2BaGCFxRZ2XmDFkLy/idAEHG4C3BK5cNbg5LQwCBWAIEmVhMDOoJvHxgeXlk4NsxQgxbwhyBcF3syKM8lTGnI4+uhCBjZl8Er1w2tDEsCwEEEgkQZBJxeT24F2JOeo1A8WYK8IFMM/uiVkWQMbQ1vHLZ0MawLAQQSCRAkEnE5e1gQoy3rbekcD6QaWqjCDIGdkYd8h9Vh/yjVy5zyN/A/rAkBBCIL0CQiW/l68hXa18uPdv/w4Sv9VO3JQJ8INPIRhFkDGwLr1w2sCksCQEEUgkQZFKxeXPR6/WF5af67vBzMm86bnOhYVO9ivmozRW4uHaCjGFd7b1yOXoaM2rY0lgOAgggkFiAIJOYzIsLKnJr41h94bvB4KdxLwqmSDcEeBWzcX0kyBjWEl65bFhDWA4CCGQSIMhk4nPyYkKMk231pShexWxYpwkyhjVEvXL5K7WkCcOWxXIQQACBVAIEmVRszl4UhZg3Bxvf1+TmcWeLpDCHBTj0b1pzCTIGdUSdjZmQshtk+EMAAQScECDIONFGLUUQYrQwMknZAhz6L7sDf3d/goxB7VBPYy6r5cwatCSWggACCGQSIMhk4nPmYkKMM62kECHW5EzjEBBmCBBkzOiD4JXLhjSCZSCAgFYBgoxWTisni0LM+OC/3u6XrTErC2DRCPxegEP/xuwJgowhreCVy4Y0gmUggIBWAYKMVk7rJqsFG3f+WP9vvwTy18PWLZ4FI7C7AIf+DdkdBBkDGsErlw1oAktAAIFcBAgyubBaMelQ34+rx+qf16XojFixYBaJQGwBDv3Hpsp5IEEmZ+A4029eF1OBFAtxxjIGAQQQsEmAIGNTt/StlRCjz5KZDBXg0L8RjSHIGNCGX26IhTAUUwYshSUggAACWgUIMlo5rZgsCjFv1K8+pxY7ZMWCWSQC6QQ49J/OTetVBBmtnMkn6/2s7G7yK7kCAQQQMF+AIGN+j3SukBCjU5O5jBfg0H/pLSLIlNwC9crlM2oJF0teBrdHAAEEchEgyOTCauSkz/Tdbo7Vv4heS8uTGCM7xKK0C8jwkvxg/qz2eZkwtgBBJjZVPgNVkIk+gDmRz+zMigACCJQrQJAp17+ou48M/NvNlw989e8JMUWJcx8zBDj0X3YfCDIlduDeDTEmQnGrxCVwawQQQCBXAYJMrrxGTP5C9ZuVF6tfv0KIMaIdLKJogVBMylONpaJvy/3uCxBkStwJfDumRHxujQAChQgQZAphLu0mLx9YXh4Z+Db60CU/JyutC9y4ZAG+KVNiAwgyJeLzs7IS8bk1AggUIkCQKYS5lJv0QszJUm7OTREwRoCfl5XZCoJMSfr8rKwkeG6LAAKFChBkCuUu7GaEmMKouZENAnxTprQuEWRKoudnZSXBc1sEEChUgCBTKHchN3u19uXSs/0/TBRyM26CgBUC4aKcmZ+2YqmOLZIgU1JD1c/Kbqtbj5Z0e26LAAIIFCJAkCmEubCbvF5fWH6q7w4/JytMnBtZI8A3ZUppFUGmBHZ+VlYCOrdEAIFSBAgypbBrv2lFbm0cqy98Nxj8NK59ciZEwAWBMDwrT81fcqEUm2ogyJTQLX5WVgI6t0QAgVIECDKlsGu9KSFGKyeTuSuwJmca0Qdh+StQgCBTIPaDW/GzshLQuSUCCJQiQJAphV3bTaMQ8+Zg4/ua3DyubVImQsBVAX5eVnhnCTIFk29eF1OBFAsF35bbIYAAAqUIEGRKYddyU0KMFkYm8UmAn5cV3m2CTMHk6mnMRXXLMwXfltshgAACpQgQZEphz3xTQkxmQibwUiBsqreXHfWy9JKKJsgUCH93QQz394tb6pajBd6WWyGAAAKlCRBkSqNPfeMoxIwP/uvtftkaSz0JFyLgqwA/Lyu08wSZArn5WVmB2NwKAQSMECDIGNGG2IuoBRt3Tgx+KqTojMS+iIEIIPCbAD8vK3Q3EGQK5P7lhlgIQzFV4C25FQIIIFCqAEGmVP5ENx/q+3H1WP3zOiEmERuDEfidAB/HLHJLEGQK0u79rCz6COZwQbfkNggggEDpAgSZ0lsQawGEmFhMDEIgngA/L4vnpGEUQUYDYpwp+FlZHCXGIICAawIEGfM7GoWYN+pXn1MrHTJ/tawQAQsE+HlZYU0iyBREzc/KCoLmNgggYJQAQcaodjy2GEKM2f1hdbYK8POyojpHkClAmp+VFYDMLRBAwEgBgoyRbeku6pm+282x+hfRl8h5EmNum1iZrQJ9rafk9OK6rcu3Zd0EmQI6xc/KCkDmFgggYKQAQcbItoiRgX+7+fKBr/49IcbM/rAqBwQ6Yk6eblxxoBKjSyDIFNCen6+L81KKcwXcilsggAACRgkQZIxqR3cxLx9YXh4Z+Db6RgxPYsxrDytyRoCflxXRSoJMAcr3vhDR28pGC7gVt0AAAQSMEiDIGNUOQoxZ7WA1TguE63Jm/imnSzSgOIJMzk24d0OMiVDcyvk2TI8AAggYKUCQMactvScxJ81ZEStBwHEBXsOce4MJMjkTb14Ts0EgLud8G6ZHAAEEjBQgyJjRFkKMGX1gFZ4JhOKCPNU471nVhZZLkMmZm9cu5wzM9AggYLQAQab89rxa+3Lp2f4fJspfCStAwDcBfl6Wd8cJMjkLcz4mZ2CmRwABowUIMuW2563Bxspg8NN4uavg7gh4LMDPy3JtPkEmR17Ox+SIy9QIIGCFAEGmnDZV5NbGsfrCd4SYcvy5KwIPBXgNc66bgSCTI696GnNGTX8xx1swNQIIIGC0AEGm+PYQYoo3544I7C7Aa5jz3B0EmRx1OR+TIy5TI4CAFQIEmWLbFIWYNwcb39fk5vFi78zdEEDgyQKck8lzZxBkctK9uyCG+/u7348ZzukWTIsAAggYL0CQKa5FhJjirLkTAokEOu2j8vRnzUTXMDiWAEEmFlPyQZvXxVQgxULyK7kCAQQQcEeAIFNMLwkxxThzFwRSCfAa5lRscS4iyMRRSjHm5+vivJTiXIpLuQQBBBBwRoAgk38roxBzcvCvfwvkr4fzvxt3QACB5AKck0luFu8Kgkw8p8SjeO1yYjIuQAABBwUIMvk2tRZs3Dkx+KmQojOS752YHQEEMgn0tZ6S04vrmebg4scECDI5bApeu5wDKlMigICVAgSZ/No21Pfj6rH653VCTH7GzIyANoFQTMpTjSVt8zFRV4Agk8NG4LXLOaAyJQIIWClAkMmnbYSYfFyZFYHcBDgnkwstQSYHVl67nAMqUyKAgJUCBBn9bYtCzBv1q8+pmYf0z86MCCCQjwDnZPJwJcjkoMr5mBxQmRIBBKwUIMjobRshRq8nsyFQnADfk8nDmiCjWZXzMZpBmQ4BBKwWIMjoa98zfbebY/UvDvEkRp8pMyFQqADnZLRzE2Q0k3I+RjMo0yGAgNUCBBk97Xuh+s3Ki9WvXyHE6PFkFgRKEeCcjHZ2goxmUs7HaAZlOgQQsFqAIJO9fS8fWF4eGfh2jBCT3ZIZEChXgHMyuv0JMppF1ROZu2rKYc3TMh0CCCBgpQBBJlvbCDHZ/LgaAbMEOCejux8EGY2inI/RiMlUCCDghABBJn0beyHmZPoZuBIBBIwT4JyM1pYQZDRybl4Ts0EgLmuckqkQQAABqwUIMunaR4hJ58ZVCBgvEIZn5an5S8av05IFEmQ0Nkr9rCwKMbMap2QqBBBAwGoBgkzy9r1a+3Lp2f4fJpJfyRUIIGC+AOdkdPaIIKNRk4P+GjGZCgEEnBAgyCRr41uDjZXB4KfxZFcxGgEE7BHgnIzOXhFkNGpy0F8jJlMhgIATAgSZeG2syK2NY/WF7wgx8bwYhYDVAjvikPy4sWZ1DYYsniCjqREc9NcEyTQIIOCUAEFm/3YSYvY3YgQCTgl0xJw83bjiVE0lFUOQ0QTPhzA1QTINAgg4JUCQ2budUYh5c7DxfU1uHneq8RSDAAK7C/BhTG27gyCjiZKD/pogmQYBBJwSIMjs3k5CjFNbnWIQSCDAgf8EWHsOJchoklRB5paaKvryMn8IIIAAAj0BgsyTtwIhhv8TQcBnAQ786+o+QUaTJAf9NUEyDQIIOCVAkHm8nVGIOTn4178F8tfDTjWbYhBAIL5Ap31Unv6sGf8CRj5JgCCjYV9w0F8DIlMggICTAgSZv29rLdi4c2LwUyFFZ8TJhlMUAgjEE+DDmPGc9hlFkNHAyEF/DYhMgQACTgoQZH5r61Dfj6vH6p/XCTFObnWKQiChAOdkEoI9cThBRoMiB/01IDIFAgg4KUCQud9WQoyT25uiEMggwDmZDHgPLyXIaFBUQea2mmZUw1RMgQACCDglQJC5H2LeqF99LsozTjWXYhBAIIMAQSYDHkFGB140x90FMdzfL+7qmo95EEAAAZcEfA8yz/Tdbo7VvzhEiHFpV1MLApoEOPCfGZInMhkJOeifEZDLEUDAaQGfgwwhxumtTXEIZBfgwH9mQ4JMRkIO+mcE5HIEEHBawNcg80L1m5UXq1+/wpMYp7c3xSGQTSAUF+Spxvlsk/h9NUEmY/856J8RkMsRQMBpAR+DzMsHlpdHBr6NPpDMmRindzfFIZBVgDeXZRUkyGQU5KB/RkAuRwABpwV8CzKEGKe3M8UhoFmAA/9ZQQkyGQQ56J8Bj0sRQMALAZ+CTC/EnPSisRSJAAJ6BPpaT8npxXU9k/k3C0EmQ89/vi4mpBRfZZiCSxFAAAGnBXwJMoQYp7cxxSGQn0AoJtU5maX8buD2zASZDP3dvCZmg0BczjAFlyKAAAJOC/gQZF6tfbn0bP8PE043kuIQQCAfAd5clsmVIJOBjzeWZcDjUgQQ8ELA9SDz1mBjZTD4adyLZlIkAgjoF5DhJfnB/Fn9E/sxI0EmQ595Y1kGPC5FAAEvBFwNMhW5tXGsvvAdIcaLbUyRCOQowJvLsuASZDLo/XJDLIShmMowBZcigAACTgu4GGSiEPPmYOP7mtw87nTzKA4BBAoQ4M1lWZAJMhn0ePVyBjwuRQABLwRcCzKEGC+2LUUiUKwAby5L7U2QSUnHq5dTwnEZAgh4JeBSkCHEeLV1KRaB4gQ67aPy9GfN4m7ozp0IMil7ee+GGBOhuJXyci5DAAEEvBBwJcgQYrzYrhSJQDkCHTEnTzeulHNzu+9KkEnZv83rYiqQYiHl5VyGAAIIeCHgQpCJQszJwb/+LZC/HvaiaRSJAALFCvAK5tTeBJmUdLx6OSUclyGAgFcCtgeZWrBx58Tgp0KKzohXjaNYBBAoUIA3l6XFJsiklOPVyynhuAwBBLwSsDnIDPX9uHqs/nmdEOPVlqVYBEoQIMikRSfIpJTj1csp4bgMAQS8ErA1yBBivNqmFItAyQK8gjltAwgyKeV49XJKOC5DAAGvBGwMMlGIeaN+9TnVqCGvmkWxCCBQngCvYE5lT5BJxSaECjJhyku5DAEEEPBGwLYg80zf7eZY/YtDhBhvtiiFImCGAK9gTtUHgkwKNvUNmdH+fnE7xaVcggACCHglYFOQIcR4tTUpFgGzBEIxKU81lsxalPmrIcik6NHP18WElOKrFJdyCQIIIOCVgC1B5oXqNysvVr9+hScxXm1PikXAHAFewZyqFwSZFGyb18RsEIjLKS7lEgQQQMArARuCzMsHlpdHBr4dI8R4tTUpFgGzBEJxQT2ROW/WosxfDUEmRY/4hkwKNC5BAAEvBUwPMoQYL7clRSNgoACvYE7TFIJMCjVevZwCjUsQQMBLAZODTC/EnPSyMRSNAAKmCSzJmcakaYsyfT0EmRQdUk9kovMxEyku5RIEEEDAKwFTg8yrtS+Xnu3/gf8/7tVupFgETBbgWzJpukOQSaHGN2RSoHEJAgh4KWBikHm9vrD8VN8dnsR4uSMpGgFTBQgyaTpDkEmopl69PKxevXw34WUMRwABBLwUMCnIVOTWxrH6wneDwU/jXjaDohFAwGwBPoqZuD8EmYRk926IMfUpzFsJL2M4Aggg4KWAKUGGEOPl9qNoBOwS4KOYiftFkElIxjdkEoIxHAEEvBYwIchEIebNwcb3Nbl53OtmUDwCCJgtwEcxE/eHIJOQbPO6mAqkWEh4GcMRQAABLwXKDjKEGC+3HUUjYKcAH8VM3DeCTEIyPoaZEIzhCCDgtUCZQYYQ4/XWo3gE7BPgo5iJe0aQSUjGxzATgjEcAQS8FigryBBivN52FI+ArQJX1Ldk5mxdfBnrJsgkVFdnZM5LKc4lvIzhCCCAgJcCZQSZKMScHPzr3wL562Ev0SkaAQQsFQgX5cz8tKWLL2XZBJmE7OqJzGV1yWzCyxiOAAIIeClQdJCpBRt3Tgx+KqTojHgJTtEIIGCzwJJ6IjNpcwFFr50gk1D8lxtiIQzFVMLLGI4AAgh4KVBkkBnq+3H1WP3zOiHGy61G0Qi4ILCmgswhFwopqgaCTEJpgkxCMIYjgIDXAkUFmSjEvFG/+pzCHvIanOIRQMBigXBd/bTsKYsLKHzpBJmE5OqnZdHHMMcSXsZwBBBAwEuBIoIMIcbLrUXRCDgoQJBJ2lSCTEIxFWRuq0tGE17GcAQQQMBLgbyDzDN9t5tj9S+in2LwJMbLHUbRCDgm0Nd6Sk4vrjtWVW7lEGQS0hJkEoIxHAEEvBbIM8gQYrzeWhSPgJsCBJlEfSXIJOISQgWZMOElDEcAAQS8FcgryLxQ/WblxerXr/AkxtutReEIuCnQaR+Vpz9rulmc/qoIMglM7y6I0f7+7k/L+EMAAQQQiCGQR5B5+cDy8sjAt9FZRX5OFqMHDEEAAYsEQjEpTzWWLFpxqUslyCTgJ8gkwGIoAgggoAR0B5leiDkJLgIIIOCmQGdazlxddLM2/VURZBKY3ruh3lYWdt9axh8CCCCAQAwBnUGGEBMDnCEIIGC3QBielafmL9ldRHGrJ8gksP75upiQUnyV4BKGIoAAAl4L6Aoyr9a+XHq2/4cJrzEpHgEE3BcgyCTqMUEmAdfmNTEbBOJygksYigACCHgtoCPIvF5fWH6q7w4/J/N6J1E8Ap4IhOKCOiNz3pNqM5dJkElAqN5YdkYNv5jgEoYigAACXgtkCTIVubVxrL7w3WDw07jXiBSPAAL+CBBkEvWaIJOAiyCTAIuhCCCAgBJIG2QIMWwfBBDwUkCGl+QH82e9rD1F0QSZBGgqyERPY6KnMvwhgAACCMQQSBNkohDz5mDj+5rcPB7jFgxBAAEEXBK4Imcacy4VlGctBJkEuirIROdjZhNcwlAEEEDAa4GkQYYQ4/V2oXgEEBDhopyZnwYingBBJp5Td9QvN8RCGIqpBJcwFAEEEPBaIEmQIcR4vVUoHgEEugIEmSQbgSCTQIsgkwCLoQgggIASiBtkCDFsFwQQQIAgk3QPEGQSiBFkEmAxFAEEEIgZZGrBxp0/1v/bL4H89TBoCCCAgOcCS+qMzKTnBrHLJ8jEpuKnZQmoGIoAAgh0BfZ7IjPU9+PqsfrndSk6I5AhgAACCIRNdUbmKA7xBAgy8Zy6o3gikwCLoQgggMA+QYYQwxZBAAEEfi9AkEmyJwgyCbQIMgmwGIoAAgjsEWSiEPNG/epzasgQUAgggAACDwXW1E/LDuERT4AgE8+JJzIJnBiKAAIIPBB40k/LCDHsDwQQQGBXAYJMgs1BkEmAxROZBFgMRQABBJ7wROaZvtvNsfoX0X/byJMYdggCCCDwuABBJsGuIMgkwCLIJMBiKAIIIPC7IEOIYUsggAAC+woQZPYl+m0AQSYBFkEmARZDEUAAgUeCzAvVb1ZerH79Ck9i2BYIIIDAngIEmQQbhCCTAIsgkwCLoQgggEAvyLx8YHl5ZODbMUIMWwIBBBDYV4Agsy8RT2QSEP02lCCTio2LEEDAY4G7m/9nFGJOekxA6QgggEASAYJMAi2eyCTAIsgkwGIoAgggoAQOtt7fkGKAg/3sBgQQQCCeAEEmnlN3FEEmARZBJgEWQxFAAAGCDHsAAQQQSCpAkEkgRpBJgEWQSYDFUAQQQEAJ1LbfXg06Tx8GAwEEEEAglgBBJhbT/UEEmQRYBJkEWAxFAAEElEB1Z7xZaY9EB/35QwABBBDYX4Ags7/RwxEEmQRYBJkEWAxFAAEEukHm9ZuV9h+Og4EAAgggEEuAIBOL6f4ggkwCLIJMAiyGIoAAAkpgYOfISn/7yDgYCCCAAAKxBAgysZgIMgmY7g8lyCQm4wIEEPBcoNJ+abm68xqvX/Z8H1A+AgjEFiDIxKbiiUwCKoJMIiwGI4AAAkqg0nl+qbp9YgIMBBBAAIE4AmFTzswfjTOSMQSZRHuAJzKJuBiMAAIIiL7Os8sHtid5IsNeQAABBGIJEGRiMfUGcUYmgRZBJgEWQxFAAAElEHSGV2rb73BGht2AAAIIxBNYkjONyXhDGUWQSbAHCDIJsBiKAAIIREFGHLxZa73HW8vYDQgggEA8AYJMPKfuKIJMAqx7X4jLavhsgksYigACCHgtIMVA82Drfb4j4/UuoHgEEIgvEC6qMzLT8cf7PZIgk6D/KshcVMPPJLiEoQgggIDfAmFltb41c9hvBKpHAAEEYgtcUT8tm4s92vOBBJkEG+Dn6+K8lOJcgksYigACCHguIO/UWx+OeI5A+QgggEBcAYJMXCk1jiCTAEs9kYmexkRPZfhDAAEEEIgnsFFvfTQUbyijEEAAAc8FZHhJfjB/1nOF2OUTZGJTCbF5TcwGQfecDH8IIIAAAjEFVJCJOZJhCCCAgOcCBJlEG4Agk4Br87qYCqRYSHAJQxFAAAHvBdRhO+R4yAAAIABJREFU/w116J+nMt7vBAAQQGBfgVBckKca5/cdx4CuAEEmwUZQZ2Qm1BmZrxJcwlAEEEDAewGCjPdbAAAEEIgrQJCJK0WQSSSlBt+7IcZEKG4lvY7xCCCAgM8Cte23V4PO07y5zOdNQO0IIBBPoCPm5OnGlXiDGcUTmQR74O6CGO7vF3cTXMJQBBBAwHuB6s54s9Ie4Vsy3u8EABBAYH+BzrScubq4/zhGRAIEmQT7gCCTAIuhCCCAQE+guvP6zUr7D8cBQQABBBDYT4Ags5/Qo/8+QSaJlhqrXsEcJryE4QgggIDXAgM7R1b620fGvUageAQQQCCOQKd9VJ7+rBlnKGN4IpN4D6ggE/20bDjxhVyAAAIIeCpQab+0XN157aSn5VM2AgggEF9gRxySHzfW4l/g90ieyCTsvwoyt9UlowkvYzgCCCDgrUCl8/xSdfvEhLcAFI4AAgjEFSDIxJXqjiPIJOLq/rQsemsZh1YTujEcAQT8FSDI+Nt7KkcAgWQCcqbBfzZPQAZWAqxoqAoy0Xdk+G8WE7oxHAEE/BUIOsMrte13OCPj7xagcgQQiCewpoLMoXhDGcUTmRR74JcbYiEMxVSKS7kEAQQQ8FIgEAdv1lrv8dYyL7tP0QggEF8gbMqZ+aPxxzOSJzIJ94B6InNRXXIm4WUMRwABBLwVkGKgebD1Pj/J9XYHUDgCCMQTIMjEc/ptFEEmoRhBJiEYwxFAAIGwslrfmjkMBAIIIIDAngJL6qdlkxjFFyDIxLfqjvz5ujgvpTiX8DKGI4AAAh4LyDv11ocjHgNQOgIIIBBH4IoKMnNxBjLmvgBBJuFOUE9kop+VRT8v4w8BBBBAIJ7ARr310VC8oYxCAAEEPBWQ4SX5wfxZT6tPVTZBJiHb5nUxFUixkPAyhiOAAAJeC6gg43X9FI8AAgjsK9ARc/J048q+4xjwUIAgk3AzEGQSgjEcAQQQUALqsP+GOvTPUxl2AwIIILCrQGdazlxdBCi+AEEmvlV35N0FMdzfL+4mvIzhCCCAgNcCBBmv20/xCCAQRyAUk/JUYynOUMbcFyDIJNwJBJmEYAxHAAEElEBt++3VoPM0by5jNyCAAAK7CeyIQ/LjxhpA8QUIMvGtHo5UB/6jJzLDKS7lEgQQQMBLgerOeLPSHuFbMl52n6IRQCCOgHpjGf+5PA7UI2MASwgWDVdB5iv1TxMpLuUSBBBAwEsBgoyXbadoBBCIL7Cmgsyh+MMZGQkQZFLsAz6KmQKNSxBAwGuBgZ0jK/3tI+NeI1A8AgggsKtA2JQz80cBSiZAkEnm1R3NRzFToHEJAgh4LVBpv7Rc3XntpNcIFI8AAgjsLsDHMFPsDoJMCjRewZwCjUsQQMBrgUrn+aXq9okJrxEoHgEEENhNgI9hptobBJkUbOqJzISU3XMy/CGAAAIIxBAgyMRAYggCCPgrEIoL6tXL5/0FSFc5QSaFG69gToHGJQgg4LVA0BleqW2/wxkZr3cBxSOAwO4CfAwzze4gyKRRU9eoA/9hyku5DAEEEPBOIBAHb9Za7x33rnAKRgABBOII8DHMOEqPjSHIpGLrBplb6lK+iZDSj8sQQMAvAYKMX/2mWgQQSCjAxzATgt0fTpBJxca3ZFKycRkCCPgqEFZW61szh30tn7oRQACBPQT4hkzK7UGQSQnHt2RSwnEZAgh4KiDv1FsfjnhaPGUjgAACewjwDZm024Mgk1KOb8mkhOMyBBDwVWCj3vpoyNfiqRsBBBDYQ4BvyKTcHgSZlHB8SyYlHJchgIC3AirIeFs7hSOAAAK7CvANmdSbgyCTku7eDXXQP+we+OcPAQQQQCCGwMHW+xtSDPBUJoYVQxBAwCcBXr2cttsEmZRyfEsmJRyXIYCAtwIEGW9bT+EIILCXAK9eTr0/CDKp6bpvLrurLh/OMAWXIoAAAt4I1LbfXg06T/PmMm86TqEIIBBLgFcvx2J60iCCTGo6viWTgY5LEUDAQ4Hqzniz0h7h+1se9p6SEUBgVwFevZxhcxBkMuCpJzKX1eWzGabgUgQQQMAbAYKMN62mUAQQiC3Aq5djUz1hIEEmgx7fksmAx6UIIOCdwMDOkZX+9pFx7wqnYAQQQGB3AV69nGF3EGQy4PEK5gx4XIoAAt4JVNovLVd3XjvpXeEUjAACCOwm0BFz8nTjCkDpBAgy6dy6V6k3l43294vbGabgUgQQQMAbgUrn+aXq9okJbwqmUAQQQGBfAV69vC/RHgMIMhn0eAVzBjwuRQAB7wQIMt61nIIRQGA/Ad5Ytp/Qnv8+QSYTH28uy8jH5Qgg4JFA0BleqW2/wxkZj3pOqQggsKcAbyzLuEEIMhkBOfCfEZDLEUDAG4FAHLxZa7133JuCKRQBBBDYW2BJzjQmQUovQJBJb9e9cvOamA2C7muY+UMAAQQQ2EOAIMP2QAABBB4RkOEl+cH8WUzSCxBk0tt1r+TAf0ZALkcAAX8EwspqfWvmsD8FUykCCCCwhwBvLMu8PQgyGQk58J8RkMsRQMAjAXmn3vpwxKOCKRUBBBDYXYCD/pl3B0EmMyEH/jUQMgUCCPghsFFvfTTkR6lUiQACCOwj0Nd6Sk4vruOUXoAgk97u4ZUc+NeAyBQIIOCDAEHGhy5TIwIIxBAIm3Jm/miMgQzZQ4Ago2F7cOBfAyJTIICAFwIHW+9vSDHAUxkvuk2RCCCwh8AV9cayOYSyCRBksvl1r753Q4yJUNzSMBVTIIAAAk4LEGScbi/FIYBAXIFQXJCnGufjDmfckwUIMhp2Bgf+NSAyBQIIeCFQ2357Neg8zZvLvOg2RSKAwO4CnWk5c3URoWwCBJlsfg+vVudkoicyY5qmYxoEEEDASYHqzniz0h7h/1c62V2KQgCB2AIc9I9NtddAgowWxu6byy6qqc5omo5pEEAAAScFCDJOtpWiEEAgkQAH/RNx7TGYIKNJUgWZKMREYYY/BBBAAIFdBAZ2jqz0t4+MA4QAAgh4KyDDS/KD+bPe1q+xcIKMJsyfr4sJKcVXmqZjGgQQQMBJgUr7peXqzmsnnSyOohBAAIFYApyPicUUYxBBJgZSnCEc+I+jxBgEEPBdgCDj+w6gfgQQEDvikPy4sYZEdgGCTHbDhzOon5fdVv/DqMYpmQoBBBBwSqDSeX6pun1iwqmiKAYBBBCILRCuqw9hPhV7OAP3FCDIaNwgHPjXiMlUCCDgpEDQGV6pbb/DGRknu0tRCCCwv0C4qILM9P7jGBFHgCATRynmGHVO5rw6J3Mu5nCGIYAAAt4JBOLgzVrrvePeFU7BCCCAQCTAQX+t+4Ago5Fz87qYCqRY0DglUyGAAAJOCRBknGonxSCAQGIBDvonJtvjAoKMRk0O/GvEZCoEEHBTIKys1rdmDrtZHFUhgAAC+whw0F/rFiHIaOXsfhgzegXzhOZpmQ4BBBBwREDeqbc+HHGkGMpAAAEEEgjwIcwEWLGGEmRiMcUfxDmZ+FaMRAABLwU26q2PhrysnKIRQMBvAc7HaO8/QUYzKT8v0wzKdAgg4JoAQca1jlIPAgjEFOB8TEyo2MMIMrGp4g/kezLxrRiJAAL+CRxsvb8hxQBPZfxrPRUj4LcA52O0958go520e07mspp2NoepmRIBBBCwXoAgY30LKQABBBILcD4mMVmMCwgyMZCSDtm8JmaDoBtm+EMAAQQQ+J1Abfvt1aDzNG8uY2cggIA/ApyPyaXXBJkcWDknkwMqUyKAgDMCBBlnWkkhCCAQW4DzMbGpEgwkyCTASjKUczJJtBiLAAI+CVR3xpuV9siYTzVTKwIIeC7Q13pKTi+ue66gvXyCjHbS+xOqIHNR/dOZnKZnWgQQQMBagYGdIyv97SPj1hbAwhFAAIFEApyPScSVYDBBJgFWkqGb18VUIMVCkmsYiwACCPggUGm/tFzdee2kD7VSIwIIICA4H5PbJiDI5ETLOZmcYJkWAQSsFyDIWN9CCkAAgUQCnI9JxJVgMEEmAVbSoernZbfUNfwOPCkc4xFAwGmBSuf5per2iQmni6Q4BBBAoCsQrou+rUOcj8lnOxBk8nHtzso5mRxxmRoBBKwVCDrDK7XtdzgjY20HWTgCCMQXCBflzPx0/PGMTCJAkEmilXAs52QSgjEcAQS8EAjEwZu11nvHvSiWIhFAwG+BMDwrT81f8hshv+oJMvnZPngqc1f9i+Gcb8P0CCCAgDUCBBlrWsVCEUAgq8COOCQ/bqxlnYbrnyxAkMl5Z6ifl11Wt5jN+TZMjwACCFgjIMVA82Drfc4PWtMxFooAAukEeO1yOrf4VxFk4lulGrl5TcwGQTfM8IcAAggg0BWQd+qtD0fAQAABBJwW4LXLubeXIJMzMa9hzhmY6RFAwEaBjXrroyEbF86aEUAAgfgCvHY5vlW6kQSZdG6JrlI/L7utLhhNdBGDEUAAAXcFCDLu9pbKEECgKxCuq7eVPQVGvgIEmXx9u7PzGuYCkLkFAghYJaCeyFi1XhaLAAIIJBPgtcvJvNKNJsikc0t0Fa9hTsTFYAQQ8EBAHfbfUIf++XmZB72mRAT8FOBnZUX0nSBTgDLnZApA5hYIIGCVQG377dWg8/RhqxbNYhFAAIG4Arx2Oa5UpnEEmUx88S/mNczxrRiJAALuCxBk3O8xFSLgrwCvXS6q9wSZgqT5eVlB0NwGAQSsEKjujDcr7RG+JWNFt1gkAggkEgjFBXmqcT7RNQxOJUCQScWW/KLez8uit5cNJ7+aKxBAAAG3BAZ2jqz0t4+Mu1UV1SCAAAJKgJ+VFbYNCDKFUXffXhZ9GHO2wFtyKwQQQMBIgUr7peXqzmsnjVwci0IAAQRSC/CzstR0KS4kyKRAS3sJPy9LK8d1CCDgmgBBxrWOUg8CCHQF+FlZoRuBIFMod/epzF11S35eVrA7t0MAAbMEKp3nl6rbJybMWhWrQQABBDIK8LOyjIDJLifIJPPKPJqfl2UmZAIEEHBAIOgMr9S23+GMjAO9pAQEEHggwM/Kit4LBJmCxfl5WcHg3A4BBIwUCMTBm7XWe8eNXByLQgABBNII8LOyNGqZriHIZOJLd7F6KhO9vWw03dVchQACCNgvQJCxv4dUgAACvxPgZ2WFbwmCTOHk3XMyF9Vtz5Rwa26JAAIIGCEgxUDzYOt9viNjRDdYBAIIZBfgZ2XZDZPPQJBJbpb5ip+viwkpxVeZJ2ICBBBAwFoBeafe+nDE2uWzcAQQQOBRAX5WVsp+IMiUwt59KsPPy0qy57YIIGCEwEa99dGQESthEQgggEBWAX5WllUw1fUEmVRs2S/i52XZDZkBAQSsFiDIWN0+Fo8AAo8ILMmZxiQixQsQZIo3797x7oIY7e/vPpXhDwEEEPBSQD2R8bJuikYAAccEOmJOnm5ccawqK8ohyJTYJn5eViI+t0YAgdIF1GH/DXXon5+Xld4JFoAAAukFwnXRt3VITi+up5+DK9MKEGTSymm4jp+XaUBkCgQQsFagtv32atB5+rC1BbBwBBBAQISLcmZ+GohyBAgy5bh376p+Xjasfl52t8QlcGsEEECgNAGCTGn03BgBBLQJdKblzNVFbdMxUSIBgkwiLv2D+XmZflNmRAABOwSqO+PNSnuEb8nY0S5WiQACjwusqUP+h4ApT4AgU5599878vKzkBnB7BBAoTWBg5z/8v/3tl/+P0hbAjRFAAIEsAnw7JouelmsJMloY00/Cz8vS23ElAgjYLVBpv7Rc3XntpN1VsHoEEPBWoNM+Kk9/1vS2fgMKJ8gY0AT1VOYrtYwJA5bCEhBAAIHCBAgyhVFzIwQQ0C4QNtUh/6Pap2XCRAIEmURc+QzevCZmg0Bczmd2ZkUAAQTMFKh0nl+qbp/gv8Qxsz2sCgEE9hLgZ2VG7A+CjBFt6J6ViT6OOWrIclgGAgggkLtAX+fZ5QPbk/y0LHdpboAAAnoF1LdjduRR+XFjTe+8zJZUgCCTVCyn8T9fF+elFOdymp5pEUAAAeMEAnHwZq313nHjFsaCEEAAgT0F+HaMKRuEIGNIJzj0b0gjWAYCCBQmQJApjJobIYCAToFQTMpTjSWdUzJXOgGCTDq3XK5SPy+LzsnM5jI5kyKAAAKGCUgx0DzYep/vyBjWF5aDAAJ7CXDI36T9QZAxqBv3bogxEYpbBi2JpSCAAAI5Csg79daHIznegKkRQAABvQIc8tfrmXE2gkxGQN2Xc+hftyjzIYCAwQIb9dZHQwavj6UhgAACjwioQ/59W4fk9OI6LGYIEGTM6MPDVfAqZsMawnIQQCBPAYJMnrrMjQACegVkeEl+MH9W76TMlkWAIJNFL4dre4f+o1cxD+cwPVMigAACRgmoJzJGrYfFIIAAArsKdNpH5enPmgiZI0CQMacXD1eifl52Uf0PZwxcGktCAAEEtAqow/4b6tA/Py/TqspkCCCgX4BXLus3zT4jQSa7ofYZeBWzdlImRAABQwVq22+vBp2nDxu6PJaFAAII9AQ603Lm6iIcZgkQZMzqx8PV/HJDLIShmDJ0eSwLAQQQ0CJAkNHCyCQIIJCvwJroax3lkH++yGlmJ8ikUSvgms3rYiqQYqGAW3ELBBBAoDSB6s54s9Ie4VsypXWAGyOAwL4CvHJ5X6KyBhBkypKPcV9exRwDiSEIIGC1QHXn9ZuV9h+OW10Ei0cAAYcF1CuXd+RR+XFjzeEirS2NIGNw61SQiQ78Rwf/+UMAAQScFKi0X1qu7rx20sniKAoBBBwQ4JC/yU0kyBjcHQ79G9wcloYAAloECDJaGJkEAQTyEgjFpDzVWMpreubNJkCQyeaX+9XqqcxldZPZ3G/EDRBAAIESBCqd55eq2ycmSrg1t0QAAQT2EeBpjOlbhCBjeIfu3RBjIhS3DF8my0MAAQRSCfR1nl0+sD3JT8tS6XERAgjkKsDTmFx5dUxOkNGhmPMcHPrPGZjpEUCgNIFAHLxZa73HYf/SOsCNEUBgF4ElOdOYRMdsAYKM2f3prm7zmpgNgu5PzPhDAAEEnBIgyDjVTopBwB2BjpiTpxtX3CnIzUoIMpb0lacyljSKZSKAQCIBKQaaB1vv8x2ZRGoMRgCBnAX4AGbOwLqmJ8joksx5Hp7K5AzM9AggUI5AWFmtb80cLufm3BUBBBB4ggAfwLRmWxBkrGmVEDyVsahZLBUBBOIKbNRbHw3FHcw4BBBAIF8B9QHMvq1DcnpxPd/7MLsOAYKMDsWC5uCpTEHQ3AYBBIoUIMgUqc29EEBgbwGexli1QwgyVrWLpzKWtYvlIoBADAH1RCbGKIYggAACeQuopzE78qj8uLGW952YX48AQUaPY2Gz8FSmMGpuhAACBQmow/4b6tA/Py8ryJvbIIDALgI8jbFuaxBkrGsZT2UsbBlLRgCBPQQObv3HOzL8dyMgIYAAAuUJcDamPPv0dybIpLcr7UqeypRGz40RQCAHgdr226tB52neXJaDLVMigEBMAZ7GxIQyaxhBxqx+xF4NbzCLTcVABBAwXKC6M96stEf4lozhfWJ5CLgrwNMYW3tLkLG0czyVsbRxLBsBBB4TqO68frPS/sNxaBBAAIFSBHgaUwq7jpsSZHQoljQHT2VKgue2CCCgVaDSfmm5uvPaSa2TMhkCCCAQT2BN9LWO8t2YeFimjSLImNaRBOvhqUwCLIYigICxAgQZY1vDwhBwXyAMz8pT85fcL9TNCgkylveVpzKWN5DlI4CAqHSeX6pun5iAAgEEEChYgKcxBYPrvh1BRrdowfPxVKZgcG6HAALaBfo6zy4f2J7kp2XaZZkQAQT2FOiIOXm6cQUlewUIMvb27uHKeSrjQBMpAQGPBYLO8Ept+51xjwkoHQEEihdYkjONyeJvyx11ChBkdGqWNBdPZUqC57YIIKBFIBAHb9Za7/HWMi2aTIIAArEEQjEpTzWWYo1lkLECBBljW5NsYTyVSebFaAQQMEdAioHmwdb7fEfGnJawEgRcF+BpjCMdJsg40kieyjjSSMpAwEeBsLJa35o57GPp1IwAAiUI8DSmBPR8bkmQyce1lFl5KlMKOzdFAIHsAhv11kdD2adhBgQQQGA/gXBRzsxP7zeKf98OAYKMHX2KtcrN62IqkGIh1mAGIYAAAuYIEGTM6QUrQcBtAZ7GONVfgoxT7RTilxtiIQzFlGNlUQ4CCDguoJ7IOF4h5SGAQPkCPI0pvwd6V0CQ0etZ+mx3F8Rof7+4XfpCWAACCCCQQEAd9t9Qh/75eVkCM4YigEBCgU77qDz9WTPhVQw3WIAgY3Bz0i5NnZW5rK6dTXs91yGAAAJFCxzc+o93ZPjvRoq+L/dDAAFvBK6o78bMeVOtJ4USZBxstHoqM6yeytxSpY06WB4lIYCAgwK17bdXg87TvLnMwd5SEgLlC4TrotOZ5GlM+Z3QvQKCjG5RQ+bjdcyGNIJlIIBALIHqzniz0h7hWzKxtBiEAAKJBGR4SX4wfzbRNQy2QoAgY0Wb0i1S/cQseirDfzBIx8dVCCBQoEB15/WblfYfjhd4S26FAAJeCKinMTvyqPy4seZFuZ4VSZBxuOH3bqgQE3bDDH8IIICA0QIDO0dW+ttHxo1eJItDAAH7BEJxQZ5qnLdv4aw4jgBBJo6SxWM4+G9x81g6Ah4JVNovLVd3XjvpUcmUigAC+Qssib7WtJxeXM//VtyhDAGCTBnqBd6zd/D/boG35FYIIIBAYoFK5/ml6vaJicQXcgECCCCwmwAfv3R+bxBknG+xEOqpzBlV5kUPSqVEBBCwVKCv8+zyge1JnshY2j+WjYBxAhzwN64leSyIIJOHqoFzqjATfSRz1MClsSQEEEBABJ3hldr2O5yRYS8ggIAOgTX1k7Kj/KRMB6XZcxBkzO6PttX9fF1MSCm+0jYhEyGAAAIaBQJx8Gat9R5vLdNoylQIeCvQEXPydOOKt/V7VDhBxqNm/3JDLIShmPKoZEpFAAFLBKQYaB5svc/r4i3pF8tEwFyBcFHOzE+buz5WplOAIKNT0/C5OPhveINYHgI+C4SV1frWzGGfCagdAQSyCqhvxnQ6k/L0Z82sM3G9HQIEGTv6pG2V6idm59VPzM5pm5CJEEAAAT0CG/XWR0N6pmIWBBDwUoBvxnjXdoKMZy3vPZWJPpI56lnplIsAAmYLEGTM7g+rQ8B0AQ74m96hHNZHkMkB1fQpN6+LqUCKBdPXyfoQQMAvAfVExq+CqRYBBPQJ8M0YfZYWzUSQsahZOpeqXsccvcFsQueczIUAAghkEVCH/TfUoX9+XpYFkWsR8FGAb8b42PVuzQQZT1uvfmI22t/f/bYMfwgggIARAirI/H8qyPxvRiyGRSCAgCUC6oB/39YhvhljSbs0L5MgoxnUpunUU5mLar1nbFoza0UAAXcFattvrwadp3lzmbstpjIE9AuE4Vl5av6S/omZ0QYBgowNXcpxjSrMRAf/+XZDjsZMjQAC8QSqO+PNSnuE/38Uj4tRCCAgxJKcaUwC4a8AQcbf3ncr5ydmnm8AykfAIIHqzus3K+0/HDdoSSwFAQSMFVA/KQvltDzVWDJ2iSwsdwGCTO7E5t9APZWJfl4W/cyMPwQQQKA0gYGdIyv97SPjpS2AGyOAgD0CfDPGnl7luFKCTI64Nk3NT8xs6hZrRcBNgUr7peXqzmsn3ayOqhBAQKMA34zRiGnzVAQZm7unce38xEwjJlMhgEAqgUrn+aXq9omJVBdzEQIIeCTQmZYzVxc9KphSdxEgyLA1HgrwoUw2AwIIlCnQ13l2+cD2JE9kymwC90bAeIFwUc7MTxu/TBZYiABBphBme27ChzLt6RUrRcA1gaAzvFLbfoczMq41lnoQ0CfAT8r0WToxE0HGiTbqK0L9xGxYfSjzrr4ZmQkBBBCIJxCIgzdrrfd4a1k8LkYh4KEAPynzsOl7lkyQYUc8JsBPzNgUCCBQhoAUA82Drff5jkwZ+NwTAdMFZHhJfjB/1vRlsr5iBQgyxXpbc7dfboiFMBRT1iyYhSKAgP0CYWW1vjVz2P5CqAABBPQKhE3RtzUppxfX9c7LbLYLEGRs72BO6+/9xOy2mn44p1swLQIIIPA7AXmn3vpwBBYEEEDgNwH14ctOZ1Ke/qyJCgK/FyDIsCd2FeAnZmwOBBAoWGCj3vpoqOB7cjsEEDBZIAzPylPzl0xeImsrT4AgU569FXfmJ2ZWtIlFIuCMgAoyztRCIQggkFngipxpzGWehQmcFSDIONtaPYX1fmJ2S802qmdGZkEAAQR2F1CH/TfUoX+eyrBJEECAVy2zB/YVIMjsS8SAn6+LCSnFV0gggAACeQsQZPIWZn4EbBBQ52JCOS1PNZZsWC1rLE+AIFOevVV3Vh/KvKwWPGvVolksAghYJ1Dbfns16DzNm8us6xwLRkCjQCguqBBzXuOMTOWoAEHG0cbqLoufmOkWZT4EEHiSQHVnvFlpj/AtGbYHAv4KLIm+1jSvWvZ3AySpnCCTRMvzsfzEzPMNQPkIFCBQ3Xn9ZqX9h+MF3IpbIICAcQLqJ2U78qj8uLFm3NJYkJECBBkj22Luojavidkg6P7MjD8EEEBAu8DAzpGV/vaRce0TMyECCFgg0JmWM1cXLVgoSzREgCBjSCNsWgavZLapW6wVAbsEKu2Xlqs7r520a9WsFgEEMgvI8JL8YP5s5nmYwCsBgoxX7dZTbO+8TPQWM37HroeUWRBAoCdQ6Ty/VN0+MQEIAgj4JBA2Rd/WJOdifOq5nloJMnocvZtFhZnR/n5x27vCKRgBBHIVIMjkysvkCBgowKuWDWyKNUsiyFjTKvMWyuF/83rCihCwXSDoDK/Utt/hjIztjWT9CMQVCMOz8tT8pbjDGYfAowIEGfZDJgH1fZmLaoIzmSbhYgQQQKAnEIiDN2ut93hrGTsCAS8EwkU5Mz/tRakUmYsAQSYXVr8mVWEOiZMMAAAanklEQVQmOi8z4VfVVIsAAnkISDHQPNh6n/N3eeAyJwJmCayp78Uc5VyMWU2xbTUEGds6ZuB6+VimgU1hSQjYKhBWVutbM4dtXT7rRgCBOALqXIwI53jVchwrxuwlQJBhf2gR4PC/FkYmQQABIe/UWx+OAIEAAg4LdMScPN244nCFlFaQAEGmIGgfbrN5XUwFUiz4UCs1IoBAbgIb9dZHQ7nNzsQIIFCuAN+LKdffsbsTZBxraNnlqPMyl9UaZsteB/dHAAF7BVSQsXfxrBwBBPYSuKLOxZzlXAybRJcAQUaXJPM8FODwP5sBAQSyCKjD/hvq0D9PZbIgci0Cxgnw0UvjWuLAgggyDjTRtBI4/G9aR1gPAnYJEGTs6herRWB/AXW4f0celR831vYfywgE4gsQZOJbMTKBAB/LTIDFUAQQ+DuB2vbbq0Hnad5cxr5AwAkB3lDmRBsNLYIgY2hjXFjW5jUxGwTdMzP8IYAAArEFqjvjzUp7hG/JxBZjIAIGC/CGMoObY//SCDL299DoCn65IRbCUEwZvUgWhwACRgkQZIxqB4tBIL0AbyhLb8eVsQQIMrGYGJRFQB3+v6Wu579dzYLItQh4JDCwc2Slv31k3KOSKRUBFwWuyJnGnIuFUZM5AgQZc3rh7Ep6h/9vqwKHnS2SwhBAQJtApf3ScnXntZPaJmQiBBAoWIA3lBUM7u3tCDLetr7Ywu/dUE9kwu6TGf4QQACBPQUqneeXqtsnJmBCAAErBdbEjpjkDWVW9s66RRNkrGuZvQvmTWb29o6VI1CkAEGmSG3uhYBOAfWGslBOy1ONJZ2zMhcCuwkQZNgbhQoQZgrl5mYIWCkQdIZXatvvcEbGyu6xaK8FeEOZ1+0vo3iCTBnqnt9THf4/owgues5A+QggsItAIA7erLXeOw4QAghYJMAbyixqljtLJci400urKlFhJvq+zKxVi2axCCBQiEAQ1lZqW/+JJzKFaHMTBLQI8IYyLYxMklSAIJNUjPHaBAgz2iiZCAG3BMLKan1r5rBbRVENAq4K8IYyVztrQ10EGRu65PAaVZj5SpU34XCJlIYAAokF5J1668ORxJdxAQIIFC3AG8qKFud+fydAkGFDlC7ABzNLbwELQMA0gY1666Mh0xbFehBA4FEB9YayTmdSnv6siQsCZQkQZMqS574PBXofzIyezIzBggACCEQCKsgAgQACxgqoECPCOTlzddHYJbIwLwQIMl602fwie2HmtlrpsPmrZYUIIJC3wMHW+xtSDPBUJm9o5kcgsQAhJjEZF+QmQJDJjZaJkwrcu6GeyITiVtLrGI8AAu4JEGTc6ykVuSBAiHGhiy7VQJBxqZsO1MIHMx1oIiUgoEGgtv32atB5mjeXabBkCgT0CBBi9Dgyi04BgoxOTebSIkCY0cLIJAhYLVDdGW9W2iOcm7O6iyzeHQFCjDu9dKsSgoxb/XSmms1rYjYIuh/N5A8BBDwUIMh42HRKNlQgejuZPCtPN64YukCW5bEAQcbj5pteunot80W1xjOmr5P1IYCAfoGBnSMr/e0j4/pnZkYEEEgk0BFzhJhEYgwuUIAgUyA2t0ouoMJM9FRmNvmVXIEAAjYLVNovLVd3Xjtpcw2sHQHrBQgx1rfQ9QIIMq532IH6CDMONJESEEgoUOk8v1TdPjGR8DKGI4CALoEwPCtPzV/SNR3zIJCHAEEmD1Xm1C5AmNFOyoQIGC1AkDG6PSzOdYFQXJCnGuddL5P67BcgyNjfQ28q4MyMN62mUARE0BleqW2/wxkZ9gICRQvI8JL8YP5s0bflfgikESDIpFHjmtIECDOl0XNjBAoVCMTBm7XWe8cLvSk3Q8B3AUKM7zvAuvoJMta1jAWr78ycl1KcQwIBBNwVIMi421sqM1SAEGNoY1jWXgIEGfaHlQKEGSvbxqIRiC8QVlbrWzOH41/ASAQQSC1AiElNx4XlChBkyvXn7hkECDMZ8LgUAeMF5J1668MR45fJAhGwXUCFGBFsXZDTi+u2l8L6/RMgyPjXc6cqVmdmog9mRh/O5A8BBNwS2Ki3PhpyqySqQcA4gSuir3WWEGNcX1hQTAGCTEwohpkrsHlNzAZB98OZ/CGAgDsCBBl3ekklJgrwJMbErrCmhAIEmYRgDDdTQP3MbEK9AOArM1fHqhBAII3Awdb7G1IM8FQmDR7XILCXAGdi2B+OCBBkHGkkZQhBmGEXIOCWAEHGrX5SjSECYXhWnpq/ZMhqWAYCmQQIMpn4uNg0AcKMaR1hPQikF6htv70adJ7mzWXpCbkSgUcEwnXRkWfl6cYVWBBwRYAg40onqeOhAGGGzYCAGwLVnfFmpT0y5kY1VIFAmQIqxIhwTs5cXSxzFdwbAd0CBBndosxnhABhxog2sAgEMgkQZDLxcTECPQEVYkI5LU81liBBwDUBgoxrHaWehwL3bogxEYpbkCCAgJ0CAztHVvrbR8btXD2rRsAEgbApdlSI+bixZsJqWAMCugUIMrpFmc8ogV6Yid5mNmzUwlgMAgjsK1Bpv7Rc3Xnt5L4DGYAAAk8QUCGmb2uSb8SwOVwWIMi43F1q6wrcXRCj/f1iQf1LfmvPnkDAIgGCjEXNYqmmCSypD11OE2JMawvr0S1AkNEtynxGCqgwM9wLMxNGLpBFIYDAYwKVzvNL1e0T/N8sewOBJAJ86DKJFmMtFyDIWN5Alp9M4N4X4qK64kyyqxiNAAJlCASd4ZXa9juckSkDn3vaKcCHLu3sG6tOLUCQSU3HhbYKqDeanZdSnLN1/awbAV8EAnHwZq313nFf6qVOBDIJ8KHLTHxcbKcAQcbOvrHqjAK8njkjIJcjUIAAQaYAZG7hgAAfunSgiZSQUoAgkxKOy+wX6L3RLHoJwKj91VABAg4KhJXV+tbMYQcroyQENAnwoUtNkExjqQBBxtLGsWw9Ar2XAESvZ+aNZnpImQUBjQLyTr314YjGCZkKAYcECDEONZNSUgoQZFLCcZlbAr/cEAthKKbcqopqELBeYKPe+mjI+iooAAHtAnzoUjspE1opQJCxsm0sOg8B3miWhypzIpBJgCCTiY+LHRXgGzGONpaykgsQZJKbcYXDApvXxVQgux/P5A8BBAwQONh6f0OKAZ7KGNALllC2gPopWSguyFPzl8peCfdHwBQBgowpnWAdxgj0XgIQnZsZNmZRLAQBTwUIMp42nrJ/J8B5GLYEAk8SIMiwLxB4goB6CcBof3/3yQwvAWCHIFCiQG377dWg8zRvLiuxB9y6bAHOw5TdAe5vrgBBxtzesLKSBXpvNIvCzETJS+H2CHgrQJDxtvUUHgnI8JIIti7I6cV1QBBA4HEBggy7AoF9BHgJAFsEgfIEqjvjzUp7hCej5bWAO5ciwHmYUti5qXUCBBnrWsaCyxDYvCZmg0BcLuPe3BMBnwUGdo6s9LePjPtsQO3eCaypQ/1z8lRjybvKKRiBhAIEmYRgDPdXoPcSgCjM8N8O+7sNqLxggcr/au9+duQo7jiAV49nd9l1JPaAxMVW9oDFBSlIRvLBlrxIHDg5hoR/J8wTBJ4AeILgJ4i5OeHAgl9gV+JiKYfJkdtG4h7bHDLZycyket0bmcRge7un+k99VrIW7J36VX1+DeGb6q6eXzjYmF28mriscgTaEnC0clvy6vZSQJDpZdtMuk0Bt5q1qa92bgKCTG4dz3i98WjlMJ5+4XmYjK8BS39mAUHmmcl8gEAIP94Ju0URyiOafREgsEKB8eL8/sbR5d0VljA0gZYFHK3ccgOU77GAINPj5pl6uwLVqWZlmHGrWbutUH3AAqPF9nebR296RmbAPc57aY5Wzrv/Vl9XQJCpK+jz2Qu41Sz7SwDACgVGYevu5vTapRWWMDSBtgRuhTPTT9xK1ha/ukMQEGSG0EVraF2gutWsfOfMduuTMQECAxIQZAbUTEupBByt7FIg0JSAINOUpHGyF/ACzewvAQArECjC2l+3pr97bQVDG5JACwKeh2kBXckBCwgyA26upbUjEHdnPosHAXzaTnVVCQxNoPjh7PS9c0NblfVkKbAfZvH9MB/cPsxy9RZNYAUCgswKUA1JoHrnTHmr2Q4NAgRqCdw/O33/+Voj+DCBVgXiLsyi+KR49/atVqehOIEBCggyA2yqJXVDoLzVbH09/Gm5DNe7MSOzINBLAUGml20z6UrALoxLgcAKBQSZFeIamkApEE81+zh++yMNAgROJ7A1fft+EdbtypyOz6daEfBAfyvsimYnIMhk13ILbkPArWZtqKs5FAFBZiidzGYddmGyabWFti0gyLTdAfWzEvDOmazabbENCWwevfH9aPHCyw0NZxgCKxKwC7MiWMMS+FkBQcbFQSCxgN2ZxODK9V5AkOl9C3NYgF2YHLpsjZ0TEGQ61xITykXAszO5dNo66wpszK5MxvNzr9Ydx+cJNC/wcBcmjP91q3hr717z4xuRAIFfEhBkXB8EWhSodmf+FKfgP9Ja7IPS3RZYn73y3dr8lSvdnqXZZSiwHxbzeKzyV5MM127JBDohIMh0og0mkbuA3ZncrwDr/yWB8fzCwcbs4lVKBLohYBemG30wCwIhCDKuAgIdESjfO7O2dnxM842OTMk0CHRCQJDpRBtM4qGAXRhXAoEOCQgyHWqGqRAoBR58G26MRseBZpsIAQIhjBfn9zeOLu+yINCegF2Y9uxVJvDzAoKMq4NABwXsznSwKabUmsBosf3d5tGbnpFprQO5F15OwmLxkWdhcr8OrL+LAoJMF7tiTgQqAUc1uxQIhDAKW3c3p9cusSCQVsAuTFpv1Qg8u4Ag8+xmPkEguYAXaSYnV7BDAoJMh5qRxVRigAnFXpiFz4sPbh9msWSLJNBTAUGmp40z7fwE7M7k13MrfihQhPXJ1vRtR5S7IFIIeJg/hbIaBBoSEGQagjQMgVQCjmpOJa1OdwSKH85O3zvXnfmYyQAFDsNyebN4589fDHBtlkRgsAKCzGBba2FDFnAYwJC7a22PEbh/dvr+82QINC/gOZjmTY1IIJ2AIJPOWiUCjQtUt5v9IQ58o/HBDUigOwKCTHd6MaSZ7MfnYD7yHMyQWmotuQkIMrl13HoHKfDgTrg+Ko7fPbMzyAVaVPYCcUcmewMAjQl4DqYxSgMRaFdAkGnXX3UCjQpUz8+UOzQCTaOyBmtbID7sfz8+9O/2srYb0ev6biPrdftMnsBjBAQZlwWBAQo4EGCATc18SZtHb3w/WrzwcuYMln8qgTLAFDfDePpF8dZePFrZFwECQxEQZIbSSesg8D8CDgRwSQxJQJAZUjeTrsVtZEm5FSOQVkCQSeutGoHkAg4ESE6u4AoENmZXJuP5Oe+SWYHtMIdcTkJYfl78/i97w1yfVREgUAoIMq4DApkIeKFmJo0e6DLXZ698tzZ/5cpAl2dZjQl4DqYxSgMR6IGAINODJpkigSYFHnwbboxG4dM45k6T4xqLwCoFxvMLBxuzi1dXWcPYfRYQYPrcPXMncFoBQea0cj5HoOcCDgToeQMzm74gk1nDn3q5AsxTU/lBAgMUEGQG2FRLIvAsAj/eCZ8VxfEOjS8CnRUYL87vbxxd3u3sBE0stcBhWC7jSWT/uuUkstT06hHojoAg051emAmBVgXs0LTKr/gTBM4sXjx47uh1t5a5UgQY1wABAv8VEGRcDAQI/ETASzVdEF0UGIWtu5vTa5e6ODdzSiEQTyFbhi/twKSwVoNAfwQEmf70ykwJJBUQaJJyK/YEAUEm20tkP95C9o0Ak23/LZzALwoIMi4QAgR+UeDBnXB9VIQ/xh/aQUWgLYEirE+2pm97j0xbDUhfV4BJb64igd4JCDK9a5kJE2hHIB4KsBsPBfgwVr/RzgxUzVug+OHs9L1zeRtksfr9EBY3vcgyi15bJIHaAoJMbUIDEMhLoHqx5h8Emrz63oHV3j87ff/5DszDFFYjEHdgwufFO7djkPFFgACBpxMQZJ7OyU8RIPA/AgKNSyKxgCCTGDxRuf2wmH9SvPvVJFE9ZQgQGJCAIDOgZloKgTYE/vF12B6Pw8feRdOGfl41445MXgse7GrjSyxDMRFgBttgCyOQTECQSUatEIHhC1QnnZUv19we/mqtMLVAfNj/fnzo3+1lqeEbqxcDzLK4Gf4dbhUf3D5sbFgDESCQrYAgk23rLZzA6gSqk85+GyvcWF0VI+cmsHn0xvejxQsv57buAazXCWQDaKIlEOiigCDTxa6YE4GBCMTbznbW1sL1uJzycICdgSzLMloSEGRagj9V2ePbx/bi7WM3Pf9yKkAfIkDgKQQEmadA8iMECNQXsEtT3zD3ETZmVybj+Tnvkun0hbCcxNPHvvQCy043yeQIDEZAkBlMKy2EQH8Eqmdp7NL0p2WdmOnG7LW74/lLlzoxGZN4RKDcfQnx9LHF53ZfXBgECKQUEGRSaqtFgMBPBLxk0wXxLALj+YWDjdnFq8/yGT+7UgHPvqyU1+AECDxJQJB5kpA/J0AgiUC1S/NhLObWoSTi/SsiyHShZ9XJY8v5nt2XLvTDHAjkLSDI5N1/qyfQOYHqRZtloPm4c5MzoVYFxovz+xtHl3dbnUSWxav3voTFzXDmaL94a6+8lcwXAQIEWhcQZFpvgQkQIPBzAtUBAeWzNP7j1WUSzixePHju6HW3liW5Fqrwslx+48H9JOCKECBwCgFB5hRoPkKAQHqB6taz8t00Qk16/k5UHIWtu5vTax72X203Hj738u9iz0srVwttdAIE6gsIMvUNjUCAQGIBRzknBu9IOUFmZY2I4SUcBM+9rAzYwAQIrEZAkFmNq1EJEEgk8EioKV+8uZ2orDItCBRhfbI1fdthEM3YCy/NOBqFAIEWBQSZFvGVJkCgWYEq1JTPUJShZqfZ0Y3WvkDxw9npe+fan0cfZ3DyzIudlz52z5wJEHi8gCDjyiBAYJAC5Ttq4sJ2iyKUz9X4f/GH0eX7Z6fvPz+MpaRYxcmLKotvwtp0z2ljKczVIEAgpYAgk1JbLQIEWhGojnQug43DAlrpQGNFBZknUi4noQj7Yb74MqzNDoWXJ4L5AQIEeiwgyPS4eaZOgMCzC/zj67C9thZuxJ2aq8vl8S1ovnokEHdkejTbFFN1y1gKZTUIEOimgCDTzb6YFQECiQTKW9BiqHm1Cjblro0DAxLZn6ZMfNj/fnzoP+Pby34aXOy6nOYq8hkCBIYiIMgMpZPWQYBAIwJxx2Yn7thcF2wa4Wx8kM2jN74fLV54ufGBOz1gdbvYIj7rMp5O3C7W6WaZHAECCQUEmYTYShEg0D+BMticORN2R6Pwmzj7G3Zs2u3h8IPM8QP6hw+fcyn+FuZh34sp273mVCdAoLsCgkx3e2NmBAh0UKB8xiYGm+tVsNmNU3QiWsI+bcyuTMbzcwMyd6tYwstHKQIEBiYgyAysoZZDgEBageNgM447NvHwgFhZsFkx/8bstbvj+UuXVlxmRcNXuy2hmITl8m9hudgv3v1qsqJihiVAgMDgBQSZwbfYAgkQSC1wcjtafM5mp3zWJtbfqX6lnsrg6o3nFw42ZhdL045/PXKL2CL8vQwtHszveMtMjwCB3gkIMr1rmQkTINBXgQd34nHPy7Bd3ZZW3h6129e1tDXvbgaZ6vawIj6UXz7XEuYToaWtK0RdAgRyEhBkcuq2tRIg0DmB492bcXg13ppW7tqUBwqU3wWcn+nUeHF+f+Pocks+jwSWcpfl+Bax+T23h3XuHysTIkAgEwFBJpNGWyYBAv0SOAk48V/S5Ttufl0FnDLklL+y/TqzePHguaPXV3hr2clzLPHksGXcXVnG73ZYsr3eLJwAgW4LCDLd7o/ZESBA4P8EypAzHoedZfnyznirWvUsThZhZxS27m5Or53yYf/jHZX467/PrxyGR3ZW3A7mHzYCBAj0S0CQ6Ve/zJYAAQJPLXCyq/OYsFOOUT6js/3Ug3XkB/8/yByHkvLrsPoVs8rxX4fjkFIsY1iJv+Zn7oXnpve8TLIjjTQNAgQINCAgyDSAaAgCBAj0VaA8ProMNGvrYXuxqG5be3ggwfYyfi/XVd3aVn4//vuT36/WfBKGHg1Fj/71SdB4lOixvxfHP/79OH75/eRn4rMoMZMs4t/HP4//o3XvV/985+Gfrc0OBZO+XnnmTYAAgfoCgkx9QyMQIECAAAECBAgQIJBYQJBJDK4cAQIECBAgQIAAAQL1BQSZ+oZGIECAAAECBAgQIEAgsYAgkxhcOQIECBAgQIAAAQIE6gsIMvUNjUCAAAECBAgQIECAQGIBQSYxuHIECBAgQIAAAQIECNQXEGTqGxqBAAECBAgQIECAAIHEAoJMYnDlCBAgQIAAAQIECBCoLyDI1Dc0AgECBAgQIECAAAECiQUEmcTgyhEgQIAAAQIECBAgUF9AkKlvaAQCBAgQIECAAAECBBILCDKJwZUjQIAAAQIECBAgQKC+gCBT39AIBAgQIECAAAECBAgkFhBkEoMrR4AAAQIECBAgQIBAfQFBpr6hEQgQIECAAAECBAgQSCwgyCQGV44AAQIECBAgQIAAgfoCgkx9QyMQIECAAAECBAgQIJBYQJBJDK4cAQIECBAgQIAAAQL1BQSZ+oZGIECAAAECBAgQIEAgsYAgkxhcOQIECBAgQIAAAQIE6gsIMvUNjUCAAAECBAgQIECAQGIBQSYxuHIECBAgQIAAAQIECNQXEGTqGxqBAAECBAgQIECAAIHEAoJMYnDlCBAgQIAAAQIECBCoLyDI1Dc0AgECBAgQIECAAAECiQUEmcTgyhEgQIAAAQIECBAgUF9AkKlvaAQCBAgQIECAAAECBBILCDKJwZUjQIAAAQIECBAgQKC+gCBT39AIBAgQIECAAAECBAgkFhBkEoMrR4AAAQIECBAgQIBAfQFBpr6hEQgQIECAAAECBAgQSCwgyCQGV44AAQIECBAgQIAAgfoCgkx9QyMQIECAAAECBAgQIJBYQJBJDK4cAQIECBAgQIAAAQL1BQSZ+oZGIECAAAECBAgQIEAgsYAgkxhcOQIECBAgQIAAAQIE6gsIMvUNjUCAAAECBAgQIECAQGKB/wBbOGCLyq2MKwAAAABJRU5ErkJggg=="/>
          <p:cNvSpPr>
            <a:spLocks noChangeAspect="1" noChangeArrowheads="1"/>
          </p:cNvSpPr>
          <p:nvPr/>
        </p:nvSpPr>
        <p:spPr bwMode="auto">
          <a:xfrm>
            <a:off x="5043300" y="634129"/>
            <a:ext cx="2916831" cy="29168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 name="Image 3"/>
          <p:cNvPicPr>
            <a:picLocks noChangeAspect="1"/>
          </p:cNvPicPr>
          <p:nvPr/>
        </p:nvPicPr>
        <p:blipFill>
          <a:blip r:embed="rId3"/>
          <a:stretch>
            <a:fillRect/>
          </a:stretch>
        </p:blipFill>
        <p:spPr>
          <a:xfrm>
            <a:off x="5043300" y="764906"/>
            <a:ext cx="3073345" cy="2869522"/>
          </a:xfrm>
          <a:prstGeom prst="rect">
            <a:avLst/>
          </a:prstGeom>
        </p:spPr>
      </p:pic>
      <p:sp>
        <p:nvSpPr>
          <p:cNvPr id="14" name="Google Shape;1093;p45"/>
          <p:cNvSpPr/>
          <p:nvPr/>
        </p:nvSpPr>
        <p:spPr>
          <a:xfrm>
            <a:off x="713100" y="3634428"/>
            <a:ext cx="224700" cy="224700"/>
          </a:xfrm>
          <a:prstGeom prst="rect">
            <a:avLst/>
          </a:prstGeom>
          <a:solidFill>
            <a:srgbClr val="FDC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90;p45"/>
          <p:cNvSpPr txBox="1"/>
          <p:nvPr/>
        </p:nvSpPr>
        <p:spPr>
          <a:xfrm>
            <a:off x="1046475" y="3592699"/>
            <a:ext cx="2090264" cy="308158"/>
          </a:xfrm>
          <a:prstGeom prst="rect">
            <a:avLst/>
          </a:prstGeom>
          <a:noFill/>
          <a:ln>
            <a:noFill/>
          </a:ln>
        </p:spPr>
        <p:txBody>
          <a:bodyPr spcFirstLastPara="1" wrap="square" lIns="91425" tIns="91425" rIns="91425" bIns="91425" anchor="ctr" anchorCtr="0">
            <a:noAutofit/>
          </a:bodyPr>
          <a:lstStyle/>
          <a:p>
            <a:pPr lvl="0"/>
            <a:r>
              <a:rPr lang="en" sz="2000" b="1">
                <a:solidFill>
                  <a:srgbClr val="2F1932"/>
                </a:solidFill>
                <a:latin typeface="Delius"/>
                <a:ea typeface="Delius"/>
                <a:cs typeface="Delius"/>
                <a:sym typeface="Delius"/>
              </a:rPr>
              <a:t>38,7%</a:t>
            </a:r>
            <a:endParaRPr sz="2000" b="1" dirty="0">
              <a:solidFill>
                <a:srgbClr val="2F1932"/>
              </a:solidFill>
              <a:latin typeface="Delius"/>
              <a:ea typeface="Delius"/>
              <a:cs typeface="Delius"/>
              <a:sym typeface="Delius"/>
            </a:endParaRPr>
          </a:p>
        </p:txBody>
      </p:sp>
      <p:sp>
        <p:nvSpPr>
          <p:cNvPr id="16" name="Google Shape;1091;p45"/>
          <p:cNvSpPr txBox="1"/>
          <p:nvPr/>
        </p:nvSpPr>
        <p:spPr>
          <a:xfrm>
            <a:off x="1046475" y="3827506"/>
            <a:ext cx="3571824" cy="637982"/>
          </a:xfrm>
          <a:prstGeom prst="rect">
            <a:avLst/>
          </a:prstGeom>
          <a:noFill/>
          <a:ln>
            <a:noFill/>
          </a:ln>
        </p:spPr>
        <p:txBody>
          <a:bodyPr spcFirstLastPara="1" wrap="square" lIns="91425" tIns="91425" rIns="91425" bIns="91425" anchor="t" anchorCtr="0">
            <a:noAutofit/>
          </a:bodyPr>
          <a:lstStyle/>
          <a:p>
            <a:pPr lvl="0"/>
            <a:r>
              <a:rPr lang="fr-FR" dirty="0">
                <a:solidFill>
                  <a:srgbClr val="2F1932"/>
                </a:solidFill>
                <a:latin typeface="Nunito"/>
                <a:ea typeface="Nunito"/>
                <a:cs typeface="Nunito"/>
                <a:sym typeface="Nunito"/>
              </a:rPr>
              <a:t>n’ont aucun niveau scolaire (51,3%</a:t>
            </a:r>
          </a:p>
          <a:p>
            <a:pPr lvl="0"/>
            <a:r>
              <a:rPr lang="fr-FR" dirty="0">
                <a:solidFill>
                  <a:srgbClr val="2F1932"/>
                </a:solidFill>
                <a:latin typeface="Nunito"/>
                <a:ea typeface="Nunito"/>
                <a:cs typeface="Nunito"/>
                <a:sym typeface="Nunito"/>
              </a:rPr>
              <a:t>parmi les femmes et 25,4% parmi les hommes).</a:t>
            </a:r>
            <a:endParaRPr dirty="0">
              <a:solidFill>
                <a:srgbClr val="2F1932"/>
              </a:solidFill>
              <a:latin typeface="Nunito"/>
              <a:ea typeface="Nunito"/>
              <a:cs typeface="Nunito"/>
              <a:sym typeface="Nunito"/>
            </a:endParaRPr>
          </a:p>
        </p:txBody>
      </p:sp>
    </p:spTree>
    <p:extLst>
      <p:ext uri="{BB962C8B-B14F-4D97-AF65-F5344CB8AC3E}">
        <p14:creationId xmlns:p14="http://schemas.microsoft.com/office/powerpoint/2010/main" val="7893824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172705" y="55266"/>
            <a:ext cx="8851034" cy="4826977"/>
          </a:xfrm>
          <a:prstGeom prst="rect">
            <a:avLst/>
          </a:prstGeom>
        </p:spPr>
      </p:pic>
      <p:sp>
        <p:nvSpPr>
          <p:cNvPr id="4" name="Rectangle 3"/>
          <p:cNvSpPr/>
          <p:nvPr/>
        </p:nvSpPr>
        <p:spPr>
          <a:xfrm>
            <a:off x="405900" y="55266"/>
            <a:ext cx="984739" cy="4923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883855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1"/>
          <p:cNvSpPr/>
          <p:nvPr/>
        </p:nvSpPr>
        <p:spPr>
          <a:xfrm rot="424266">
            <a:off x="4505876" y="1094820"/>
            <a:ext cx="4242698" cy="2857673"/>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1"/>
          <p:cNvSpPr/>
          <p:nvPr/>
        </p:nvSpPr>
        <p:spPr>
          <a:xfrm rot="-179577">
            <a:off x="1163885" y="1235893"/>
            <a:ext cx="3450212" cy="2069661"/>
          </a:xfrm>
          <a:custGeom>
            <a:avLst/>
            <a:gdLst/>
            <a:ahLst/>
            <a:cxnLst/>
            <a:rect l="l" t="t" r="r" b="b"/>
            <a:pathLst>
              <a:path w="72713" h="41029" extrusionOk="0">
                <a:moveTo>
                  <a:pt x="3478" y="0"/>
                </a:moveTo>
                <a:lnTo>
                  <a:pt x="1251" y="905"/>
                </a:lnTo>
                <a:lnTo>
                  <a:pt x="1" y="417"/>
                </a:lnTo>
                <a:lnTo>
                  <a:pt x="1" y="39433"/>
                </a:lnTo>
                <a:lnTo>
                  <a:pt x="1" y="40207"/>
                </a:lnTo>
                <a:lnTo>
                  <a:pt x="215" y="40124"/>
                </a:lnTo>
                <a:lnTo>
                  <a:pt x="2442" y="41029"/>
                </a:lnTo>
                <a:lnTo>
                  <a:pt x="4668" y="40124"/>
                </a:lnTo>
                <a:lnTo>
                  <a:pt x="6895" y="41029"/>
                </a:lnTo>
                <a:lnTo>
                  <a:pt x="9121" y="40124"/>
                </a:lnTo>
                <a:lnTo>
                  <a:pt x="11348" y="41029"/>
                </a:lnTo>
                <a:lnTo>
                  <a:pt x="13574" y="40124"/>
                </a:lnTo>
                <a:lnTo>
                  <a:pt x="15801" y="41029"/>
                </a:lnTo>
                <a:lnTo>
                  <a:pt x="18027" y="40124"/>
                </a:lnTo>
                <a:lnTo>
                  <a:pt x="20253" y="41029"/>
                </a:lnTo>
                <a:lnTo>
                  <a:pt x="22480" y="40124"/>
                </a:lnTo>
                <a:lnTo>
                  <a:pt x="24706" y="41029"/>
                </a:lnTo>
                <a:lnTo>
                  <a:pt x="26933" y="40124"/>
                </a:lnTo>
                <a:lnTo>
                  <a:pt x="29159" y="41029"/>
                </a:lnTo>
                <a:lnTo>
                  <a:pt x="31386" y="40124"/>
                </a:lnTo>
                <a:lnTo>
                  <a:pt x="33612" y="41029"/>
                </a:lnTo>
                <a:lnTo>
                  <a:pt x="35851" y="40124"/>
                </a:lnTo>
                <a:lnTo>
                  <a:pt x="38077" y="41029"/>
                </a:lnTo>
                <a:lnTo>
                  <a:pt x="40304" y="40124"/>
                </a:lnTo>
                <a:lnTo>
                  <a:pt x="42530" y="41029"/>
                </a:lnTo>
                <a:lnTo>
                  <a:pt x="44757" y="40124"/>
                </a:lnTo>
                <a:lnTo>
                  <a:pt x="46983" y="41029"/>
                </a:lnTo>
                <a:lnTo>
                  <a:pt x="49209" y="40124"/>
                </a:lnTo>
                <a:lnTo>
                  <a:pt x="51436" y="41029"/>
                </a:lnTo>
                <a:lnTo>
                  <a:pt x="53662" y="40124"/>
                </a:lnTo>
                <a:lnTo>
                  <a:pt x="55889" y="41029"/>
                </a:lnTo>
                <a:lnTo>
                  <a:pt x="58115" y="40124"/>
                </a:lnTo>
                <a:lnTo>
                  <a:pt x="60342" y="41029"/>
                </a:lnTo>
                <a:lnTo>
                  <a:pt x="62568" y="40124"/>
                </a:lnTo>
                <a:lnTo>
                  <a:pt x="64795" y="41029"/>
                </a:lnTo>
                <a:lnTo>
                  <a:pt x="67021" y="40124"/>
                </a:lnTo>
                <a:lnTo>
                  <a:pt x="69248" y="41029"/>
                </a:lnTo>
                <a:lnTo>
                  <a:pt x="71474" y="40124"/>
                </a:lnTo>
                <a:lnTo>
                  <a:pt x="72712" y="40612"/>
                </a:lnTo>
                <a:lnTo>
                  <a:pt x="72712" y="822"/>
                </a:lnTo>
                <a:lnTo>
                  <a:pt x="72510" y="905"/>
                </a:lnTo>
                <a:lnTo>
                  <a:pt x="70284" y="0"/>
                </a:lnTo>
                <a:lnTo>
                  <a:pt x="68057" y="905"/>
                </a:lnTo>
                <a:lnTo>
                  <a:pt x="65831" y="0"/>
                </a:lnTo>
                <a:lnTo>
                  <a:pt x="63604" y="905"/>
                </a:lnTo>
                <a:lnTo>
                  <a:pt x="61378" y="0"/>
                </a:lnTo>
                <a:lnTo>
                  <a:pt x="59151" y="905"/>
                </a:lnTo>
                <a:lnTo>
                  <a:pt x="56925" y="0"/>
                </a:lnTo>
                <a:lnTo>
                  <a:pt x="54698" y="905"/>
                </a:lnTo>
                <a:lnTo>
                  <a:pt x="52460" y="0"/>
                </a:lnTo>
                <a:lnTo>
                  <a:pt x="50233" y="905"/>
                </a:lnTo>
                <a:lnTo>
                  <a:pt x="48007" y="0"/>
                </a:lnTo>
                <a:lnTo>
                  <a:pt x="45780" y="905"/>
                </a:lnTo>
                <a:lnTo>
                  <a:pt x="43554" y="0"/>
                </a:lnTo>
                <a:lnTo>
                  <a:pt x="41328" y="905"/>
                </a:lnTo>
                <a:lnTo>
                  <a:pt x="39101" y="0"/>
                </a:lnTo>
                <a:lnTo>
                  <a:pt x="36875" y="905"/>
                </a:lnTo>
                <a:lnTo>
                  <a:pt x="34648" y="0"/>
                </a:lnTo>
                <a:lnTo>
                  <a:pt x="32422" y="905"/>
                </a:lnTo>
                <a:lnTo>
                  <a:pt x="30195" y="0"/>
                </a:lnTo>
                <a:lnTo>
                  <a:pt x="27969" y="905"/>
                </a:lnTo>
                <a:lnTo>
                  <a:pt x="25742" y="0"/>
                </a:lnTo>
                <a:lnTo>
                  <a:pt x="23516" y="905"/>
                </a:lnTo>
                <a:lnTo>
                  <a:pt x="21289" y="0"/>
                </a:lnTo>
                <a:lnTo>
                  <a:pt x="19063" y="905"/>
                </a:lnTo>
                <a:lnTo>
                  <a:pt x="16836" y="0"/>
                </a:lnTo>
                <a:lnTo>
                  <a:pt x="14610" y="905"/>
                </a:lnTo>
                <a:lnTo>
                  <a:pt x="12383" y="0"/>
                </a:lnTo>
                <a:lnTo>
                  <a:pt x="10157" y="905"/>
                </a:lnTo>
                <a:lnTo>
                  <a:pt x="7930" y="0"/>
                </a:lnTo>
                <a:lnTo>
                  <a:pt x="5704" y="905"/>
                </a:lnTo>
                <a:lnTo>
                  <a:pt x="3478" y="0"/>
                </a:lnTo>
                <a:close/>
              </a:path>
            </a:pathLst>
          </a:custGeom>
          <a:solidFill>
            <a:srgbClr val="9D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1"/>
          <p:cNvSpPr txBox="1">
            <a:spLocks noGrp="1"/>
          </p:cNvSpPr>
          <p:nvPr>
            <p:ph type="title"/>
          </p:nvPr>
        </p:nvSpPr>
        <p:spPr>
          <a:xfrm rot="-180143">
            <a:off x="1325345" y="1626142"/>
            <a:ext cx="3127293" cy="1159949"/>
          </a:xfrm>
          <a:prstGeom prst="rect">
            <a:avLst/>
          </a:prstGeom>
        </p:spPr>
        <p:txBody>
          <a:bodyPr spcFirstLastPara="1" wrap="square" lIns="91425" tIns="91425" rIns="91425" bIns="91425" anchor="b" anchorCtr="0">
            <a:noAutofit/>
          </a:bodyPr>
          <a:lstStyle/>
          <a:p>
            <a:pPr lvl="0"/>
            <a:r>
              <a:rPr lang="en-US" sz="3200" dirty="0"/>
              <a:t>Indicateurs au Maroc </a:t>
            </a:r>
            <a:endParaRPr sz="3200" dirty="0"/>
          </a:p>
        </p:txBody>
      </p:sp>
      <p:sp>
        <p:nvSpPr>
          <p:cNvPr id="1013" name="Google Shape;1013;p41"/>
          <p:cNvSpPr txBox="1">
            <a:spLocks noGrp="1"/>
          </p:cNvSpPr>
          <p:nvPr>
            <p:ph type="subTitle" idx="1"/>
          </p:nvPr>
        </p:nvSpPr>
        <p:spPr>
          <a:xfrm rot="-180143">
            <a:off x="1153752" y="3722829"/>
            <a:ext cx="3690997" cy="859479"/>
          </a:xfrm>
          <a:prstGeom prst="rect">
            <a:avLst/>
          </a:prstGeom>
        </p:spPr>
        <p:txBody>
          <a:bodyPr spcFirstLastPara="1" wrap="square" lIns="91425" tIns="91425" rIns="91425" bIns="91425" anchor="t" anchorCtr="0">
            <a:noAutofit/>
          </a:bodyPr>
          <a:lstStyle/>
          <a:p>
            <a:pPr marL="0" lvl="0" indent="0" algn="just"/>
            <a:r>
              <a:rPr lang="fr-FR" b="1" dirty="0">
                <a:solidFill>
                  <a:srgbClr val="DE3131"/>
                </a:solidFill>
              </a:rPr>
              <a:t>Les indicateurs de l'éducation de qualité au Maroc </a:t>
            </a:r>
            <a:r>
              <a:rPr lang="fr-FR" b="1" dirty="0">
                <a:solidFill>
                  <a:srgbClr val="008400"/>
                </a:solidFill>
              </a:rPr>
              <a:t>permettent d'évaluer l'efficacité et la performance du système éducatif.</a:t>
            </a:r>
            <a:endParaRPr b="1" dirty="0">
              <a:solidFill>
                <a:srgbClr val="0084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09833">
            <a:off x="4626912" y="1141221"/>
            <a:ext cx="4046005" cy="2697336"/>
          </a:xfrm>
          <a:prstGeom prst="rect">
            <a:avLst/>
          </a:prstGeom>
        </p:spPr>
      </p:pic>
      <p:sp>
        <p:nvSpPr>
          <p:cNvPr id="1012" name="Google Shape;1012;p41"/>
          <p:cNvSpPr/>
          <p:nvPr/>
        </p:nvSpPr>
        <p:spPr>
          <a:xfrm>
            <a:off x="5836426" y="606975"/>
            <a:ext cx="445195" cy="921559"/>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7553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52"/>
          <p:cNvSpPr txBox="1">
            <a:spLocks noGrp="1"/>
          </p:cNvSpPr>
          <p:nvPr>
            <p:ph type="title"/>
          </p:nvPr>
        </p:nvSpPr>
        <p:spPr>
          <a:xfrm>
            <a:off x="953760" y="1054220"/>
            <a:ext cx="2854115" cy="1371600"/>
          </a:xfrm>
          <a:prstGeom prst="rect">
            <a:avLst/>
          </a:prstGeom>
        </p:spPr>
        <p:txBody>
          <a:bodyPr spcFirstLastPara="1" wrap="square" lIns="91425" tIns="91425" rIns="91425" bIns="91425" anchor="ctr" anchorCtr="0">
            <a:noAutofit/>
          </a:bodyPr>
          <a:lstStyle/>
          <a:p>
            <a:pPr lvl="0"/>
            <a:r>
              <a:rPr lang="fr-FR" dirty="0"/>
              <a:t>L'indicateur des Effectifs des Enseignants </a:t>
            </a:r>
            <a:endParaRPr dirty="0"/>
          </a:p>
        </p:txBody>
      </p:sp>
      <p:sp>
        <p:nvSpPr>
          <p:cNvPr id="1308" name="Google Shape;1308;p52"/>
          <p:cNvSpPr txBox="1">
            <a:spLocks noGrp="1"/>
          </p:cNvSpPr>
          <p:nvPr>
            <p:ph type="subTitle" idx="1"/>
          </p:nvPr>
        </p:nvSpPr>
        <p:spPr>
          <a:xfrm>
            <a:off x="953759" y="2497433"/>
            <a:ext cx="2854115" cy="1079100"/>
          </a:xfrm>
          <a:prstGeom prst="rect">
            <a:avLst/>
          </a:prstGeom>
        </p:spPr>
        <p:txBody>
          <a:bodyPr spcFirstLastPara="1" wrap="square" lIns="91425" tIns="91425" rIns="91425" bIns="91425" anchor="t" anchorCtr="0">
            <a:noAutofit/>
          </a:bodyPr>
          <a:lstStyle/>
          <a:p>
            <a:pPr marL="0" lvl="0" indent="0"/>
            <a:r>
              <a:rPr lang="fr-FR" dirty="0"/>
              <a:t>Les effectifs des enseignants jouent un </a:t>
            </a:r>
            <a:r>
              <a:rPr lang="fr-FR" b="1" dirty="0"/>
              <a:t>rôle central </a:t>
            </a:r>
            <a:r>
              <a:rPr lang="fr-FR" dirty="0"/>
              <a:t>dans la qualité de l'éducation.</a:t>
            </a:r>
            <a:endParaRPr dirty="0">
              <a:solidFill>
                <a:schemeClr val="dk1"/>
              </a:solidFill>
            </a:endParaRPr>
          </a:p>
        </p:txBody>
      </p:sp>
      <p:sp>
        <p:nvSpPr>
          <p:cNvPr id="1310" name="Google Shape;1310;p52"/>
          <p:cNvSpPr/>
          <p:nvPr/>
        </p:nvSpPr>
        <p:spPr>
          <a:xfrm rot="21180259">
            <a:off x="4803679" y="1192992"/>
            <a:ext cx="4013518" cy="2645436"/>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67189">
            <a:off x="4887172" y="1249969"/>
            <a:ext cx="3845746" cy="2494928"/>
          </a:xfrm>
          <a:prstGeom prst="rect">
            <a:avLst/>
          </a:prstGeom>
        </p:spPr>
      </p:pic>
      <p:sp>
        <p:nvSpPr>
          <p:cNvPr id="1313" name="Google Shape;1313;p52"/>
          <p:cNvSpPr/>
          <p:nvPr/>
        </p:nvSpPr>
        <p:spPr>
          <a:xfrm rot="21180259">
            <a:off x="5954611" y="1049409"/>
            <a:ext cx="1485770" cy="376723"/>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7710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grpSp>
        <p:nvGrpSpPr>
          <p:cNvPr id="1513" name="Google Shape;1513;p58"/>
          <p:cNvGrpSpPr/>
          <p:nvPr/>
        </p:nvGrpSpPr>
        <p:grpSpPr>
          <a:xfrm rot="1291550">
            <a:off x="4304664" y="1513912"/>
            <a:ext cx="5348278" cy="6034393"/>
            <a:chOff x="510707" y="1257998"/>
            <a:chExt cx="5348578" cy="6034732"/>
          </a:xfrm>
        </p:grpSpPr>
        <p:grpSp>
          <p:nvGrpSpPr>
            <p:cNvPr id="1514" name="Google Shape;1514;p58"/>
            <p:cNvGrpSpPr/>
            <p:nvPr/>
          </p:nvGrpSpPr>
          <p:grpSpPr>
            <a:xfrm rot="-179539">
              <a:off x="658094" y="1385968"/>
              <a:ext cx="5053805" cy="5778793"/>
              <a:chOff x="1732250" y="435101"/>
              <a:chExt cx="5053990" cy="5779004"/>
            </a:xfrm>
          </p:grpSpPr>
          <p:sp>
            <p:nvSpPr>
              <p:cNvPr id="1515" name="Google Shape;1515;p58"/>
              <p:cNvSpPr/>
              <p:nvPr/>
            </p:nvSpPr>
            <p:spPr>
              <a:xfrm>
                <a:off x="2124240" y="542605"/>
                <a:ext cx="4662000" cy="5671500"/>
              </a:xfrm>
              <a:prstGeom prst="roundRect">
                <a:avLst>
                  <a:gd name="adj" fmla="val 1372"/>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2008462" y="435101"/>
                <a:ext cx="4662000" cy="5671500"/>
              </a:xfrm>
              <a:prstGeom prst="roundRect">
                <a:avLst>
                  <a:gd name="adj" fmla="val 137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2258861" y="940350"/>
                <a:ext cx="266210" cy="266210"/>
              </a:xfrm>
              <a:custGeom>
                <a:avLst/>
                <a:gdLst/>
                <a:ahLst/>
                <a:cxnLst/>
                <a:rect l="l" t="t" r="r" b="b"/>
                <a:pathLst>
                  <a:path w="6097" h="6097" extrusionOk="0">
                    <a:moveTo>
                      <a:pt x="3048" y="1"/>
                    </a:moveTo>
                    <a:cubicBezTo>
                      <a:pt x="1358" y="1"/>
                      <a:pt x="0" y="1358"/>
                      <a:pt x="0" y="3049"/>
                    </a:cubicBezTo>
                    <a:cubicBezTo>
                      <a:pt x="0" y="4740"/>
                      <a:pt x="1358" y="6097"/>
                      <a:pt x="3048" y="6097"/>
                    </a:cubicBezTo>
                    <a:cubicBezTo>
                      <a:pt x="4739" y="6097"/>
                      <a:pt x="6096" y="4740"/>
                      <a:pt x="6096" y="3049"/>
                    </a:cubicBezTo>
                    <a:cubicBezTo>
                      <a:pt x="6096" y="1358"/>
                      <a:pt x="4739"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2258861" y="1747713"/>
                <a:ext cx="266210" cy="266734"/>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2258861" y="2627818"/>
                <a:ext cx="266210" cy="266734"/>
              </a:xfrm>
              <a:custGeom>
                <a:avLst/>
                <a:gdLst/>
                <a:ahLst/>
                <a:cxnLst/>
                <a:rect l="l" t="t" r="r" b="b"/>
                <a:pathLst>
                  <a:path w="6097" h="6109" extrusionOk="0">
                    <a:moveTo>
                      <a:pt x="3048" y="0"/>
                    </a:moveTo>
                    <a:cubicBezTo>
                      <a:pt x="1358" y="0"/>
                      <a:pt x="0" y="1370"/>
                      <a:pt x="0" y="3048"/>
                    </a:cubicBezTo>
                    <a:cubicBezTo>
                      <a:pt x="0" y="4739"/>
                      <a:pt x="1358" y="6108"/>
                      <a:pt x="3048" y="6108"/>
                    </a:cubicBezTo>
                    <a:cubicBezTo>
                      <a:pt x="4739" y="6108"/>
                      <a:pt x="6096" y="4739"/>
                      <a:pt x="6096" y="3048"/>
                    </a:cubicBezTo>
                    <a:cubicBezTo>
                      <a:pt x="6096" y="1370"/>
                      <a:pt x="4739" y="0"/>
                      <a:pt x="3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2258861" y="3505348"/>
                <a:ext cx="266210" cy="266210"/>
              </a:xfrm>
              <a:custGeom>
                <a:avLst/>
                <a:gdLst/>
                <a:ahLst/>
                <a:cxnLst/>
                <a:rect l="l" t="t" r="r" b="b"/>
                <a:pathLst>
                  <a:path w="6097" h="6097" extrusionOk="0">
                    <a:moveTo>
                      <a:pt x="3048" y="0"/>
                    </a:moveTo>
                    <a:cubicBezTo>
                      <a:pt x="1358" y="0"/>
                      <a:pt x="0" y="1358"/>
                      <a:pt x="0" y="3048"/>
                    </a:cubicBezTo>
                    <a:cubicBezTo>
                      <a:pt x="0" y="4727"/>
                      <a:pt x="1358" y="6096"/>
                      <a:pt x="3048" y="6096"/>
                    </a:cubicBezTo>
                    <a:cubicBezTo>
                      <a:pt x="4739" y="6096"/>
                      <a:pt x="6096" y="4727"/>
                      <a:pt x="6096" y="3048"/>
                    </a:cubicBezTo>
                    <a:cubicBezTo>
                      <a:pt x="6096" y="1358"/>
                      <a:pt x="4739" y="0"/>
                      <a:pt x="3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2258861" y="4389077"/>
                <a:ext cx="266210" cy="266210"/>
              </a:xfrm>
              <a:custGeom>
                <a:avLst/>
                <a:gdLst/>
                <a:ahLst/>
                <a:cxnLst/>
                <a:rect l="l" t="t" r="r" b="b"/>
                <a:pathLst>
                  <a:path w="6097" h="6097" extrusionOk="0">
                    <a:moveTo>
                      <a:pt x="3048" y="1"/>
                    </a:moveTo>
                    <a:cubicBezTo>
                      <a:pt x="1358" y="1"/>
                      <a:pt x="0" y="1358"/>
                      <a:pt x="0" y="3049"/>
                    </a:cubicBezTo>
                    <a:cubicBezTo>
                      <a:pt x="0" y="4728"/>
                      <a:pt x="1358" y="6097"/>
                      <a:pt x="3048" y="6097"/>
                    </a:cubicBezTo>
                    <a:cubicBezTo>
                      <a:pt x="4739" y="6097"/>
                      <a:pt x="6096" y="4728"/>
                      <a:pt x="6096" y="3049"/>
                    </a:cubicBezTo>
                    <a:cubicBezTo>
                      <a:pt x="6096" y="1358"/>
                      <a:pt x="4739"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2258861" y="5334720"/>
                <a:ext cx="266210" cy="266734"/>
              </a:xfrm>
              <a:custGeom>
                <a:avLst/>
                <a:gdLst/>
                <a:ahLst/>
                <a:cxnLst/>
                <a:rect l="l" t="t" r="r" b="b"/>
                <a:pathLst>
                  <a:path w="6097" h="6109" extrusionOk="0">
                    <a:moveTo>
                      <a:pt x="3048" y="0"/>
                    </a:moveTo>
                    <a:cubicBezTo>
                      <a:pt x="1358" y="0"/>
                      <a:pt x="0" y="1369"/>
                      <a:pt x="0" y="3060"/>
                    </a:cubicBezTo>
                    <a:cubicBezTo>
                      <a:pt x="0" y="4739"/>
                      <a:pt x="1358" y="6108"/>
                      <a:pt x="3048" y="6108"/>
                    </a:cubicBezTo>
                    <a:cubicBezTo>
                      <a:pt x="4739" y="6108"/>
                      <a:pt x="6096" y="4739"/>
                      <a:pt x="6096" y="3060"/>
                    </a:cubicBezTo>
                    <a:cubicBezTo>
                      <a:pt x="6096" y="1369"/>
                      <a:pt x="4739" y="0"/>
                      <a:pt x="3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1732250" y="1000167"/>
                <a:ext cx="688863" cy="144043"/>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1732250" y="1808535"/>
                <a:ext cx="688863" cy="144043"/>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1732250" y="2689164"/>
                <a:ext cx="688863" cy="144043"/>
              </a:xfrm>
              <a:custGeom>
                <a:avLst/>
                <a:gdLst/>
                <a:ahLst/>
                <a:cxnLst/>
                <a:rect l="l" t="t" r="r" b="b"/>
                <a:pathLst>
                  <a:path w="15777" h="3299" extrusionOk="0">
                    <a:moveTo>
                      <a:pt x="1655" y="0"/>
                    </a:moveTo>
                    <a:cubicBezTo>
                      <a:pt x="750" y="0"/>
                      <a:pt x="0" y="739"/>
                      <a:pt x="0" y="1643"/>
                    </a:cubicBezTo>
                    <a:cubicBezTo>
                      <a:pt x="0" y="2560"/>
                      <a:pt x="750" y="3298"/>
                      <a:pt x="1655" y="3298"/>
                    </a:cubicBezTo>
                    <a:lnTo>
                      <a:pt x="14109" y="3298"/>
                    </a:lnTo>
                    <a:cubicBezTo>
                      <a:pt x="15038" y="3298"/>
                      <a:pt x="15776" y="2560"/>
                      <a:pt x="15764" y="1643"/>
                    </a:cubicBezTo>
                    <a:cubicBezTo>
                      <a:pt x="15764" y="739"/>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1732250" y="3566170"/>
                <a:ext cx="688863" cy="144043"/>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1732250" y="4449375"/>
                <a:ext cx="688863" cy="144043"/>
              </a:xfrm>
              <a:custGeom>
                <a:avLst/>
                <a:gdLst/>
                <a:ahLst/>
                <a:cxnLst/>
                <a:rect l="l" t="t" r="r" b="b"/>
                <a:pathLst>
                  <a:path w="15777" h="3299" extrusionOk="0">
                    <a:moveTo>
                      <a:pt x="1655" y="1"/>
                    </a:moveTo>
                    <a:cubicBezTo>
                      <a:pt x="750" y="1"/>
                      <a:pt x="0" y="739"/>
                      <a:pt x="0" y="1656"/>
                    </a:cubicBezTo>
                    <a:cubicBezTo>
                      <a:pt x="0" y="2561"/>
                      <a:pt x="750" y="3299"/>
                      <a:pt x="1655" y="3299"/>
                    </a:cubicBezTo>
                    <a:lnTo>
                      <a:pt x="14109" y="3299"/>
                    </a:lnTo>
                    <a:cubicBezTo>
                      <a:pt x="15038" y="3299"/>
                      <a:pt x="15776" y="2561"/>
                      <a:pt x="15764" y="1656"/>
                    </a:cubicBezTo>
                    <a:cubicBezTo>
                      <a:pt x="15764" y="739"/>
                      <a:pt x="15026" y="1"/>
                      <a:pt x="14109" y="1"/>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1732250" y="5395541"/>
                <a:ext cx="688863" cy="144043"/>
              </a:xfrm>
              <a:custGeom>
                <a:avLst/>
                <a:gdLst/>
                <a:ahLst/>
                <a:cxnLst/>
                <a:rect l="l" t="t" r="r" b="b"/>
                <a:pathLst>
                  <a:path w="15777" h="3299" extrusionOk="0">
                    <a:moveTo>
                      <a:pt x="1655" y="0"/>
                    </a:moveTo>
                    <a:cubicBezTo>
                      <a:pt x="750" y="0"/>
                      <a:pt x="0" y="738"/>
                      <a:pt x="0" y="1655"/>
                    </a:cubicBezTo>
                    <a:cubicBezTo>
                      <a:pt x="0" y="2560"/>
                      <a:pt x="750" y="3298"/>
                      <a:pt x="1655" y="3298"/>
                    </a:cubicBezTo>
                    <a:lnTo>
                      <a:pt x="14109" y="3298"/>
                    </a:lnTo>
                    <a:cubicBezTo>
                      <a:pt x="15038" y="3298"/>
                      <a:pt x="15776" y="2560"/>
                      <a:pt x="15764" y="1655"/>
                    </a:cubicBezTo>
                    <a:cubicBezTo>
                      <a:pt x="15764" y="738"/>
                      <a:pt x="15026" y="0"/>
                      <a:pt x="14109" y="0"/>
                    </a:cubicBezTo>
                    <a:close/>
                  </a:path>
                </a:pathLst>
              </a:custGeom>
              <a:solidFill>
                <a:srgbClr val="B8B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58"/>
            <p:cNvSpPr/>
            <p:nvPr/>
          </p:nvSpPr>
          <p:spPr>
            <a:xfrm rot="-179577">
              <a:off x="1674585" y="2082218"/>
              <a:ext cx="3450212" cy="2069661"/>
            </a:xfrm>
            <a:custGeom>
              <a:avLst/>
              <a:gdLst/>
              <a:ahLst/>
              <a:cxnLst/>
              <a:rect l="l" t="t" r="r" b="b"/>
              <a:pathLst>
                <a:path w="72713" h="41029" extrusionOk="0">
                  <a:moveTo>
                    <a:pt x="3478" y="0"/>
                  </a:moveTo>
                  <a:lnTo>
                    <a:pt x="1251" y="905"/>
                  </a:lnTo>
                  <a:lnTo>
                    <a:pt x="1" y="417"/>
                  </a:lnTo>
                  <a:lnTo>
                    <a:pt x="1" y="39433"/>
                  </a:lnTo>
                  <a:lnTo>
                    <a:pt x="1" y="40207"/>
                  </a:lnTo>
                  <a:lnTo>
                    <a:pt x="215" y="40124"/>
                  </a:lnTo>
                  <a:lnTo>
                    <a:pt x="2442" y="41029"/>
                  </a:lnTo>
                  <a:lnTo>
                    <a:pt x="4668" y="40124"/>
                  </a:lnTo>
                  <a:lnTo>
                    <a:pt x="6895" y="41029"/>
                  </a:lnTo>
                  <a:lnTo>
                    <a:pt x="9121" y="40124"/>
                  </a:lnTo>
                  <a:lnTo>
                    <a:pt x="11348" y="41029"/>
                  </a:lnTo>
                  <a:lnTo>
                    <a:pt x="13574" y="40124"/>
                  </a:lnTo>
                  <a:lnTo>
                    <a:pt x="15801" y="41029"/>
                  </a:lnTo>
                  <a:lnTo>
                    <a:pt x="18027" y="40124"/>
                  </a:lnTo>
                  <a:lnTo>
                    <a:pt x="20253" y="41029"/>
                  </a:lnTo>
                  <a:lnTo>
                    <a:pt x="22480" y="40124"/>
                  </a:lnTo>
                  <a:lnTo>
                    <a:pt x="24706" y="41029"/>
                  </a:lnTo>
                  <a:lnTo>
                    <a:pt x="26933" y="40124"/>
                  </a:lnTo>
                  <a:lnTo>
                    <a:pt x="29159" y="41029"/>
                  </a:lnTo>
                  <a:lnTo>
                    <a:pt x="31386" y="40124"/>
                  </a:lnTo>
                  <a:lnTo>
                    <a:pt x="33612" y="41029"/>
                  </a:lnTo>
                  <a:lnTo>
                    <a:pt x="35851" y="40124"/>
                  </a:lnTo>
                  <a:lnTo>
                    <a:pt x="38077" y="41029"/>
                  </a:lnTo>
                  <a:lnTo>
                    <a:pt x="40304" y="40124"/>
                  </a:lnTo>
                  <a:lnTo>
                    <a:pt x="42530" y="41029"/>
                  </a:lnTo>
                  <a:lnTo>
                    <a:pt x="44757" y="40124"/>
                  </a:lnTo>
                  <a:lnTo>
                    <a:pt x="46983" y="41029"/>
                  </a:lnTo>
                  <a:lnTo>
                    <a:pt x="49209" y="40124"/>
                  </a:lnTo>
                  <a:lnTo>
                    <a:pt x="51436" y="41029"/>
                  </a:lnTo>
                  <a:lnTo>
                    <a:pt x="53662" y="40124"/>
                  </a:lnTo>
                  <a:lnTo>
                    <a:pt x="55889" y="41029"/>
                  </a:lnTo>
                  <a:lnTo>
                    <a:pt x="58115" y="40124"/>
                  </a:lnTo>
                  <a:lnTo>
                    <a:pt x="60342" y="41029"/>
                  </a:lnTo>
                  <a:lnTo>
                    <a:pt x="62568" y="40124"/>
                  </a:lnTo>
                  <a:lnTo>
                    <a:pt x="64795" y="41029"/>
                  </a:lnTo>
                  <a:lnTo>
                    <a:pt x="67021" y="40124"/>
                  </a:lnTo>
                  <a:lnTo>
                    <a:pt x="69248" y="41029"/>
                  </a:lnTo>
                  <a:lnTo>
                    <a:pt x="71474" y="40124"/>
                  </a:lnTo>
                  <a:lnTo>
                    <a:pt x="72712" y="40612"/>
                  </a:lnTo>
                  <a:lnTo>
                    <a:pt x="72712" y="822"/>
                  </a:lnTo>
                  <a:lnTo>
                    <a:pt x="72510" y="905"/>
                  </a:lnTo>
                  <a:lnTo>
                    <a:pt x="70284" y="0"/>
                  </a:lnTo>
                  <a:lnTo>
                    <a:pt x="68057" y="905"/>
                  </a:lnTo>
                  <a:lnTo>
                    <a:pt x="65831" y="0"/>
                  </a:lnTo>
                  <a:lnTo>
                    <a:pt x="63604" y="905"/>
                  </a:lnTo>
                  <a:lnTo>
                    <a:pt x="61378" y="0"/>
                  </a:lnTo>
                  <a:lnTo>
                    <a:pt x="59151" y="905"/>
                  </a:lnTo>
                  <a:lnTo>
                    <a:pt x="56925" y="0"/>
                  </a:lnTo>
                  <a:lnTo>
                    <a:pt x="54698" y="905"/>
                  </a:lnTo>
                  <a:lnTo>
                    <a:pt x="52460" y="0"/>
                  </a:lnTo>
                  <a:lnTo>
                    <a:pt x="50233" y="905"/>
                  </a:lnTo>
                  <a:lnTo>
                    <a:pt x="48007" y="0"/>
                  </a:lnTo>
                  <a:lnTo>
                    <a:pt x="45780" y="905"/>
                  </a:lnTo>
                  <a:lnTo>
                    <a:pt x="43554" y="0"/>
                  </a:lnTo>
                  <a:lnTo>
                    <a:pt x="41328" y="905"/>
                  </a:lnTo>
                  <a:lnTo>
                    <a:pt x="39101" y="0"/>
                  </a:lnTo>
                  <a:lnTo>
                    <a:pt x="36875" y="905"/>
                  </a:lnTo>
                  <a:lnTo>
                    <a:pt x="34648" y="0"/>
                  </a:lnTo>
                  <a:lnTo>
                    <a:pt x="32422" y="905"/>
                  </a:lnTo>
                  <a:lnTo>
                    <a:pt x="30195" y="0"/>
                  </a:lnTo>
                  <a:lnTo>
                    <a:pt x="27969" y="905"/>
                  </a:lnTo>
                  <a:lnTo>
                    <a:pt x="25742" y="0"/>
                  </a:lnTo>
                  <a:lnTo>
                    <a:pt x="23516" y="905"/>
                  </a:lnTo>
                  <a:lnTo>
                    <a:pt x="21289" y="0"/>
                  </a:lnTo>
                  <a:lnTo>
                    <a:pt x="19063" y="905"/>
                  </a:lnTo>
                  <a:lnTo>
                    <a:pt x="16836" y="0"/>
                  </a:lnTo>
                  <a:lnTo>
                    <a:pt x="14610" y="905"/>
                  </a:lnTo>
                  <a:lnTo>
                    <a:pt x="12383" y="0"/>
                  </a:lnTo>
                  <a:lnTo>
                    <a:pt x="10157" y="905"/>
                  </a:lnTo>
                  <a:lnTo>
                    <a:pt x="7930" y="0"/>
                  </a:lnTo>
                  <a:lnTo>
                    <a:pt x="5704" y="905"/>
                  </a:lnTo>
                  <a:lnTo>
                    <a:pt x="3478" y="0"/>
                  </a:lnTo>
                  <a:close/>
                </a:path>
              </a:pathLst>
            </a:custGeom>
            <a:solidFill>
              <a:srgbClr val="9D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0" name="Google Shape;1530;p58"/>
          <p:cNvGrpSpPr/>
          <p:nvPr/>
        </p:nvGrpSpPr>
        <p:grpSpPr>
          <a:xfrm>
            <a:off x="1255054" y="53586"/>
            <a:ext cx="6414011" cy="6858846"/>
            <a:chOff x="7567300" y="1541100"/>
            <a:chExt cx="3167100" cy="3386750"/>
          </a:xfrm>
        </p:grpSpPr>
        <p:sp>
          <p:nvSpPr>
            <p:cNvPr id="1531" name="Google Shape;1531;p58"/>
            <p:cNvSpPr/>
            <p:nvPr/>
          </p:nvSpPr>
          <p:spPr>
            <a:xfrm>
              <a:off x="7597075" y="1552100"/>
              <a:ext cx="3137325" cy="3375750"/>
            </a:xfrm>
            <a:custGeom>
              <a:avLst/>
              <a:gdLst/>
              <a:ahLst/>
              <a:cxnLst/>
              <a:rect l="l" t="t" r="r" b="b"/>
              <a:pathLst>
                <a:path w="125493" h="135030" extrusionOk="0">
                  <a:moveTo>
                    <a:pt x="6013" y="13824"/>
                  </a:moveTo>
                  <a:cubicBezTo>
                    <a:pt x="7692" y="13824"/>
                    <a:pt x="9061" y="15193"/>
                    <a:pt x="9061" y="16884"/>
                  </a:cubicBezTo>
                  <a:cubicBezTo>
                    <a:pt x="9061" y="18563"/>
                    <a:pt x="7692" y="19932"/>
                    <a:pt x="6013" y="19932"/>
                  </a:cubicBezTo>
                  <a:cubicBezTo>
                    <a:pt x="4322" y="19932"/>
                    <a:pt x="2953" y="18563"/>
                    <a:pt x="2953" y="16884"/>
                  </a:cubicBezTo>
                  <a:cubicBezTo>
                    <a:pt x="2953" y="15193"/>
                    <a:pt x="4322" y="13824"/>
                    <a:pt x="6013" y="13824"/>
                  </a:cubicBezTo>
                  <a:close/>
                  <a:moveTo>
                    <a:pt x="6013" y="32326"/>
                  </a:moveTo>
                  <a:cubicBezTo>
                    <a:pt x="7692" y="32326"/>
                    <a:pt x="9061" y="33695"/>
                    <a:pt x="9061" y="35374"/>
                  </a:cubicBezTo>
                  <a:cubicBezTo>
                    <a:pt x="9061" y="37065"/>
                    <a:pt x="7692" y="38434"/>
                    <a:pt x="6013" y="38434"/>
                  </a:cubicBezTo>
                  <a:cubicBezTo>
                    <a:pt x="4322" y="38434"/>
                    <a:pt x="2953" y="37065"/>
                    <a:pt x="2953" y="35374"/>
                  </a:cubicBezTo>
                  <a:cubicBezTo>
                    <a:pt x="2953" y="33695"/>
                    <a:pt x="4322" y="32326"/>
                    <a:pt x="6013" y="32326"/>
                  </a:cubicBezTo>
                  <a:close/>
                  <a:moveTo>
                    <a:pt x="6013" y="52483"/>
                  </a:moveTo>
                  <a:cubicBezTo>
                    <a:pt x="7692" y="52483"/>
                    <a:pt x="9061" y="53853"/>
                    <a:pt x="9061" y="55531"/>
                  </a:cubicBezTo>
                  <a:cubicBezTo>
                    <a:pt x="9061" y="57210"/>
                    <a:pt x="7692" y="58579"/>
                    <a:pt x="6013" y="58579"/>
                  </a:cubicBezTo>
                  <a:cubicBezTo>
                    <a:pt x="4322" y="58579"/>
                    <a:pt x="2953" y="57210"/>
                    <a:pt x="2953" y="55531"/>
                  </a:cubicBezTo>
                  <a:cubicBezTo>
                    <a:pt x="2953" y="53853"/>
                    <a:pt x="4322" y="52483"/>
                    <a:pt x="6013" y="52483"/>
                  </a:cubicBezTo>
                  <a:close/>
                  <a:moveTo>
                    <a:pt x="6013" y="72569"/>
                  </a:moveTo>
                  <a:cubicBezTo>
                    <a:pt x="7692" y="72569"/>
                    <a:pt x="9061" y="73938"/>
                    <a:pt x="9061" y="75617"/>
                  </a:cubicBezTo>
                  <a:cubicBezTo>
                    <a:pt x="9061" y="77308"/>
                    <a:pt x="7692" y="78677"/>
                    <a:pt x="6013" y="78677"/>
                  </a:cubicBezTo>
                  <a:cubicBezTo>
                    <a:pt x="4322" y="78677"/>
                    <a:pt x="2953" y="77308"/>
                    <a:pt x="2953" y="75617"/>
                  </a:cubicBezTo>
                  <a:cubicBezTo>
                    <a:pt x="2953" y="73938"/>
                    <a:pt x="4322" y="72569"/>
                    <a:pt x="6013" y="72569"/>
                  </a:cubicBezTo>
                  <a:close/>
                  <a:moveTo>
                    <a:pt x="6013" y="92810"/>
                  </a:moveTo>
                  <a:cubicBezTo>
                    <a:pt x="7692" y="92810"/>
                    <a:pt x="9061" y="94179"/>
                    <a:pt x="9061" y="95858"/>
                  </a:cubicBezTo>
                  <a:cubicBezTo>
                    <a:pt x="9061" y="97548"/>
                    <a:pt x="7692" y="98918"/>
                    <a:pt x="6013" y="98918"/>
                  </a:cubicBezTo>
                  <a:cubicBezTo>
                    <a:pt x="4322" y="98918"/>
                    <a:pt x="2953" y="97548"/>
                    <a:pt x="2953" y="95858"/>
                  </a:cubicBezTo>
                  <a:cubicBezTo>
                    <a:pt x="2953" y="94179"/>
                    <a:pt x="4322" y="92810"/>
                    <a:pt x="6013" y="92810"/>
                  </a:cubicBezTo>
                  <a:close/>
                  <a:moveTo>
                    <a:pt x="6013" y="114479"/>
                  </a:moveTo>
                  <a:cubicBezTo>
                    <a:pt x="7692" y="114479"/>
                    <a:pt x="9061" y="115848"/>
                    <a:pt x="9061" y="117527"/>
                  </a:cubicBezTo>
                  <a:cubicBezTo>
                    <a:pt x="9061" y="119206"/>
                    <a:pt x="7692" y="120587"/>
                    <a:pt x="6013" y="120587"/>
                  </a:cubicBezTo>
                  <a:cubicBezTo>
                    <a:pt x="4322" y="120587"/>
                    <a:pt x="2953" y="119206"/>
                    <a:pt x="2953" y="117527"/>
                  </a:cubicBezTo>
                  <a:cubicBezTo>
                    <a:pt x="2953" y="115848"/>
                    <a:pt x="4322" y="114479"/>
                    <a:pt x="6013" y="114479"/>
                  </a:cubicBezTo>
                  <a:close/>
                  <a:moveTo>
                    <a:pt x="0" y="1"/>
                  </a:moveTo>
                  <a:lnTo>
                    <a:pt x="0" y="135029"/>
                  </a:lnTo>
                  <a:lnTo>
                    <a:pt x="125492" y="135029"/>
                  </a:lnTo>
                  <a:lnTo>
                    <a:pt x="12549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7567300" y="1541100"/>
              <a:ext cx="3137325" cy="3375725"/>
            </a:xfrm>
            <a:custGeom>
              <a:avLst/>
              <a:gdLst/>
              <a:ahLst/>
              <a:cxnLst/>
              <a:rect l="l" t="t" r="r" b="b"/>
              <a:pathLst>
                <a:path w="125493" h="135029" extrusionOk="0">
                  <a:moveTo>
                    <a:pt x="6013" y="13823"/>
                  </a:moveTo>
                  <a:cubicBezTo>
                    <a:pt x="7692" y="13823"/>
                    <a:pt x="9061" y="15193"/>
                    <a:pt x="9061" y="16871"/>
                  </a:cubicBezTo>
                  <a:cubicBezTo>
                    <a:pt x="9061" y="18550"/>
                    <a:pt x="7692" y="19919"/>
                    <a:pt x="6013" y="19919"/>
                  </a:cubicBezTo>
                  <a:cubicBezTo>
                    <a:pt x="4323" y="19919"/>
                    <a:pt x="2953" y="18550"/>
                    <a:pt x="2953" y="16871"/>
                  </a:cubicBezTo>
                  <a:cubicBezTo>
                    <a:pt x="2953" y="15193"/>
                    <a:pt x="4323" y="13823"/>
                    <a:pt x="6013" y="13823"/>
                  </a:cubicBezTo>
                  <a:close/>
                  <a:moveTo>
                    <a:pt x="6013" y="32326"/>
                  </a:moveTo>
                  <a:cubicBezTo>
                    <a:pt x="7692" y="32326"/>
                    <a:pt x="9061" y="33695"/>
                    <a:pt x="9061" y="35374"/>
                  </a:cubicBezTo>
                  <a:cubicBezTo>
                    <a:pt x="9061" y="37052"/>
                    <a:pt x="7692" y="38422"/>
                    <a:pt x="6013" y="38422"/>
                  </a:cubicBezTo>
                  <a:cubicBezTo>
                    <a:pt x="4323" y="38422"/>
                    <a:pt x="2953" y="37052"/>
                    <a:pt x="2953" y="35374"/>
                  </a:cubicBezTo>
                  <a:cubicBezTo>
                    <a:pt x="2953" y="33695"/>
                    <a:pt x="4323" y="32326"/>
                    <a:pt x="6013" y="32326"/>
                  </a:cubicBezTo>
                  <a:close/>
                  <a:moveTo>
                    <a:pt x="6013" y="52471"/>
                  </a:moveTo>
                  <a:cubicBezTo>
                    <a:pt x="7692" y="52471"/>
                    <a:pt x="9061" y="53840"/>
                    <a:pt x="9061" y="55519"/>
                  </a:cubicBezTo>
                  <a:cubicBezTo>
                    <a:pt x="9061" y="57210"/>
                    <a:pt x="7692" y="58579"/>
                    <a:pt x="6013" y="58579"/>
                  </a:cubicBezTo>
                  <a:cubicBezTo>
                    <a:pt x="4323" y="58579"/>
                    <a:pt x="2953" y="57210"/>
                    <a:pt x="2953" y="55519"/>
                  </a:cubicBezTo>
                  <a:cubicBezTo>
                    <a:pt x="2953" y="53840"/>
                    <a:pt x="4323" y="52471"/>
                    <a:pt x="6013" y="52471"/>
                  </a:cubicBezTo>
                  <a:close/>
                  <a:moveTo>
                    <a:pt x="6013" y="72569"/>
                  </a:moveTo>
                  <a:cubicBezTo>
                    <a:pt x="7692" y="72569"/>
                    <a:pt x="9061" y="73938"/>
                    <a:pt x="9061" y="75617"/>
                  </a:cubicBezTo>
                  <a:cubicBezTo>
                    <a:pt x="9061" y="77295"/>
                    <a:pt x="7692" y="78665"/>
                    <a:pt x="6013" y="78665"/>
                  </a:cubicBezTo>
                  <a:cubicBezTo>
                    <a:pt x="4323" y="78665"/>
                    <a:pt x="2953" y="77295"/>
                    <a:pt x="2953" y="75617"/>
                  </a:cubicBezTo>
                  <a:cubicBezTo>
                    <a:pt x="2953" y="73938"/>
                    <a:pt x="4323" y="72569"/>
                    <a:pt x="6013" y="72569"/>
                  </a:cubicBezTo>
                  <a:close/>
                  <a:moveTo>
                    <a:pt x="6013" y="92809"/>
                  </a:moveTo>
                  <a:cubicBezTo>
                    <a:pt x="7692" y="92809"/>
                    <a:pt x="9061" y="94178"/>
                    <a:pt x="9061" y="95857"/>
                  </a:cubicBezTo>
                  <a:cubicBezTo>
                    <a:pt x="9061" y="97536"/>
                    <a:pt x="7692" y="98905"/>
                    <a:pt x="6013" y="98905"/>
                  </a:cubicBezTo>
                  <a:cubicBezTo>
                    <a:pt x="4323" y="98905"/>
                    <a:pt x="2953" y="97536"/>
                    <a:pt x="2953" y="95857"/>
                  </a:cubicBezTo>
                  <a:cubicBezTo>
                    <a:pt x="2953" y="94178"/>
                    <a:pt x="4323" y="92809"/>
                    <a:pt x="6013" y="92809"/>
                  </a:cubicBezTo>
                  <a:close/>
                  <a:moveTo>
                    <a:pt x="6013" y="114479"/>
                  </a:moveTo>
                  <a:cubicBezTo>
                    <a:pt x="7692" y="114479"/>
                    <a:pt x="9061" y="115848"/>
                    <a:pt x="9061" y="117527"/>
                  </a:cubicBezTo>
                  <a:cubicBezTo>
                    <a:pt x="9061" y="119205"/>
                    <a:pt x="7692" y="120575"/>
                    <a:pt x="6013" y="120575"/>
                  </a:cubicBezTo>
                  <a:cubicBezTo>
                    <a:pt x="4323" y="120575"/>
                    <a:pt x="2953" y="119205"/>
                    <a:pt x="2953" y="117527"/>
                  </a:cubicBezTo>
                  <a:cubicBezTo>
                    <a:pt x="2953" y="115848"/>
                    <a:pt x="4323" y="114479"/>
                    <a:pt x="6013" y="114479"/>
                  </a:cubicBezTo>
                  <a:close/>
                  <a:moveTo>
                    <a:pt x="1" y="0"/>
                  </a:moveTo>
                  <a:lnTo>
                    <a:pt x="1" y="135029"/>
                  </a:lnTo>
                  <a:lnTo>
                    <a:pt x="125492" y="135029"/>
                  </a:lnTo>
                  <a:lnTo>
                    <a:pt x="1254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8"/>
            <p:cNvSpPr/>
            <p:nvPr/>
          </p:nvSpPr>
          <p:spPr>
            <a:xfrm>
              <a:off x="8025700" y="19090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FF8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8"/>
            <p:cNvSpPr/>
            <p:nvPr/>
          </p:nvSpPr>
          <p:spPr>
            <a:xfrm>
              <a:off x="8025700" y="20709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8025700" y="22325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8"/>
            <p:cNvSpPr/>
            <p:nvPr/>
          </p:nvSpPr>
          <p:spPr>
            <a:xfrm>
              <a:off x="8025700" y="23944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8"/>
            <p:cNvSpPr/>
            <p:nvPr/>
          </p:nvSpPr>
          <p:spPr>
            <a:xfrm>
              <a:off x="8025700" y="25564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8025700" y="27183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8"/>
            <p:cNvSpPr/>
            <p:nvPr/>
          </p:nvSpPr>
          <p:spPr>
            <a:xfrm>
              <a:off x="8025700" y="28799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8"/>
            <p:cNvSpPr/>
            <p:nvPr/>
          </p:nvSpPr>
          <p:spPr>
            <a:xfrm>
              <a:off x="8025700" y="30418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8025700" y="32038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8"/>
            <p:cNvSpPr/>
            <p:nvPr/>
          </p:nvSpPr>
          <p:spPr>
            <a:xfrm>
              <a:off x="8025700" y="33657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8"/>
            <p:cNvSpPr/>
            <p:nvPr/>
          </p:nvSpPr>
          <p:spPr>
            <a:xfrm>
              <a:off x="8025700" y="3527350"/>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8025700" y="36892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8"/>
            <p:cNvSpPr/>
            <p:nvPr/>
          </p:nvSpPr>
          <p:spPr>
            <a:xfrm>
              <a:off x="8025700" y="38512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8"/>
            <p:cNvSpPr/>
            <p:nvPr/>
          </p:nvSpPr>
          <p:spPr>
            <a:xfrm>
              <a:off x="8025700" y="40131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8025700" y="4174750"/>
              <a:ext cx="2563425" cy="11325"/>
            </a:xfrm>
            <a:custGeom>
              <a:avLst/>
              <a:gdLst/>
              <a:ahLst/>
              <a:cxnLst/>
              <a:rect l="l" t="t" r="r" b="b"/>
              <a:pathLst>
                <a:path w="102537" h="453" extrusionOk="0">
                  <a:moveTo>
                    <a:pt x="0" y="1"/>
                  </a:moveTo>
                  <a:lnTo>
                    <a:pt x="0" y="453"/>
                  </a:lnTo>
                  <a:lnTo>
                    <a:pt x="102537" y="453"/>
                  </a:lnTo>
                  <a:lnTo>
                    <a:pt x="102537" y="1"/>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8"/>
            <p:cNvSpPr/>
            <p:nvPr/>
          </p:nvSpPr>
          <p:spPr>
            <a:xfrm>
              <a:off x="8025700" y="4336675"/>
              <a:ext cx="2563425" cy="11325"/>
            </a:xfrm>
            <a:custGeom>
              <a:avLst/>
              <a:gdLst/>
              <a:ahLst/>
              <a:cxnLst/>
              <a:rect l="l" t="t" r="r" b="b"/>
              <a:pathLst>
                <a:path w="102537" h="453" extrusionOk="0">
                  <a:moveTo>
                    <a:pt x="0" y="0"/>
                  </a:moveTo>
                  <a:lnTo>
                    <a:pt x="0" y="453"/>
                  </a:lnTo>
                  <a:lnTo>
                    <a:pt x="102537" y="453"/>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8025700" y="4498600"/>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8025700" y="4660525"/>
              <a:ext cx="2563425" cy="11025"/>
            </a:xfrm>
            <a:custGeom>
              <a:avLst/>
              <a:gdLst/>
              <a:ahLst/>
              <a:cxnLst/>
              <a:rect l="l" t="t" r="r" b="b"/>
              <a:pathLst>
                <a:path w="102537" h="441" extrusionOk="0">
                  <a:moveTo>
                    <a:pt x="0" y="0"/>
                  </a:moveTo>
                  <a:lnTo>
                    <a:pt x="0" y="441"/>
                  </a:lnTo>
                  <a:lnTo>
                    <a:pt x="102537" y="441"/>
                  </a:lnTo>
                  <a:lnTo>
                    <a:pt x="102537" y="0"/>
                  </a:lnTo>
                  <a:close/>
                </a:path>
              </a:pathLst>
            </a:custGeom>
            <a:solidFill>
              <a:srgbClr val="E2DAC7">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1" name="Google Shape;1551;p58"/>
          <p:cNvSpPr txBox="1">
            <a:spLocks noGrp="1"/>
          </p:cNvSpPr>
          <p:nvPr>
            <p:ph type="subTitle" idx="1"/>
          </p:nvPr>
        </p:nvSpPr>
        <p:spPr>
          <a:xfrm>
            <a:off x="1345607" y="3212463"/>
            <a:ext cx="6464700" cy="512100"/>
          </a:xfrm>
          <a:prstGeom prst="rect">
            <a:avLst/>
          </a:prstGeom>
        </p:spPr>
        <p:txBody>
          <a:bodyPr spcFirstLastPara="1" wrap="square" lIns="91425" tIns="91425" rIns="91425" bIns="91425" anchor="t" anchorCtr="0">
            <a:noAutofit/>
          </a:bodyPr>
          <a:lstStyle/>
          <a:p>
            <a:pPr marL="0" lvl="0" indent="0"/>
            <a:r>
              <a:rPr lang="fr-FR" sz="1400" b="1" dirty="0"/>
              <a:t>(+2,7% par rapport à l'année précédente)</a:t>
            </a:r>
            <a:endParaRPr sz="1400" b="1" dirty="0"/>
          </a:p>
        </p:txBody>
      </p:sp>
      <p:sp>
        <p:nvSpPr>
          <p:cNvPr id="1552" name="Google Shape;1552;p58"/>
          <p:cNvSpPr txBox="1">
            <a:spLocks noGrp="1"/>
          </p:cNvSpPr>
          <p:nvPr>
            <p:ph type="title"/>
          </p:nvPr>
        </p:nvSpPr>
        <p:spPr>
          <a:xfrm>
            <a:off x="1338750" y="1597550"/>
            <a:ext cx="6464700" cy="1472100"/>
          </a:xfrm>
          <a:prstGeom prst="rect">
            <a:avLst/>
          </a:prstGeom>
        </p:spPr>
        <p:txBody>
          <a:bodyPr spcFirstLastPara="1" wrap="square" lIns="91425" tIns="91425" rIns="91425" bIns="91425" anchor="ctr" anchorCtr="0">
            <a:noAutofit/>
          </a:bodyPr>
          <a:lstStyle/>
          <a:p>
            <a:pPr lvl="0"/>
            <a:r>
              <a:rPr lang="en" dirty="0"/>
              <a:t>269 015 </a:t>
            </a:r>
            <a:endParaRPr sz="9000" dirty="0"/>
          </a:p>
        </p:txBody>
      </p:sp>
      <p:grpSp>
        <p:nvGrpSpPr>
          <p:cNvPr id="1553" name="Google Shape;1553;p58"/>
          <p:cNvGrpSpPr/>
          <p:nvPr/>
        </p:nvGrpSpPr>
        <p:grpSpPr>
          <a:xfrm>
            <a:off x="265149" y="-263650"/>
            <a:ext cx="1873462" cy="1784311"/>
            <a:chOff x="1938604" y="1358625"/>
            <a:chExt cx="1232946" cy="1174275"/>
          </a:xfrm>
        </p:grpSpPr>
        <p:sp>
          <p:nvSpPr>
            <p:cNvPr id="1554" name="Google Shape;1554;p58"/>
            <p:cNvSpPr/>
            <p:nvPr/>
          </p:nvSpPr>
          <p:spPr>
            <a:xfrm>
              <a:off x="2024050" y="1377375"/>
              <a:ext cx="1147500" cy="1155525"/>
            </a:xfrm>
            <a:custGeom>
              <a:avLst/>
              <a:gdLst/>
              <a:ahLst/>
              <a:cxnLst/>
              <a:rect l="l" t="t" r="r" b="b"/>
              <a:pathLst>
                <a:path w="45900" h="46221" extrusionOk="0">
                  <a:moveTo>
                    <a:pt x="43506" y="1"/>
                  </a:moveTo>
                  <a:lnTo>
                    <a:pt x="1" y="2704"/>
                  </a:lnTo>
                  <a:lnTo>
                    <a:pt x="2715" y="46221"/>
                  </a:lnTo>
                  <a:lnTo>
                    <a:pt x="41029" y="43828"/>
                  </a:lnTo>
                  <a:lnTo>
                    <a:pt x="45899" y="38303"/>
                  </a:lnTo>
                  <a:lnTo>
                    <a:pt x="43506"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2005600" y="1358625"/>
              <a:ext cx="1147475" cy="1155825"/>
            </a:xfrm>
            <a:custGeom>
              <a:avLst/>
              <a:gdLst/>
              <a:ahLst/>
              <a:cxnLst/>
              <a:rect l="l" t="t" r="r" b="b"/>
              <a:pathLst>
                <a:path w="45899" h="46233" extrusionOk="0">
                  <a:moveTo>
                    <a:pt x="43494" y="1"/>
                  </a:moveTo>
                  <a:lnTo>
                    <a:pt x="0" y="2715"/>
                  </a:lnTo>
                  <a:lnTo>
                    <a:pt x="2703" y="46233"/>
                  </a:lnTo>
                  <a:lnTo>
                    <a:pt x="41029" y="43828"/>
                  </a:lnTo>
                  <a:lnTo>
                    <a:pt x="45899" y="38315"/>
                  </a:lnTo>
                  <a:lnTo>
                    <a:pt x="43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3022975" y="2316475"/>
              <a:ext cx="130100" cy="137850"/>
            </a:xfrm>
            <a:custGeom>
              <a:avLst/>
              <a:gdLst/>
              <a:ahLst/>
              <a:cxnLst/>
              <a:rect l="l" t="t" r="r" b="b"/>
              <a:pathLst>
                <a:path w="5204" h="5514" extrusionOk="0">
                  <a:moveTo>
                    <a:pt x="5204" y="1"/>
                  </a:moveTo>
                  <a:lnTo>
                    <a:pt x="1" y="322"/>
                  </a:lnTo>
                  <a:lnTo>
                    <a:pt x="334" y="5514"/>
                  </a:lnTo>
                  <a:lnTo>
                    <a:pt x="5204" y="1"/>
                  </a:lnTo>
                  <a:close/>
                </a:path>
              </a:pathLst>
            </a:custGeom>
            <a:solidFill>
              <a:srgbClr val="FF7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1938604" y="1600218"/>
              <a:ext cx="178901" cy="474175"/>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58"/>
          <p:cNvGrpSpPr/>
          <p:nvPr/>
        </p:nvGrpSpPr>
        <p:grpSpPr>
          <a:xfrm>
            <a:off x="2176172" y="3613689"/>
            <a:ext cx="4895399" cy="140253"/>
            <a:chOff x="4219300" y="4598600"/>
            <a:chExt cx="1867475" cy="108850"/>
          </a:xfrm>
        </p:grpSpPr>
        <p:sp>
          <p:nvSpPr>
            <p:cNvPr id="1559" name="Google Shape;1559;p58"/>
            <p:cNvSpPr/>
            <p:nvPr/>
          </p:nvSpPr>
          <p:spPr>
            <a:xfrm>
              <a:off x="4219300" y="4645675"/>
              <a:ext cx="136550" cy="61225"/>
            </a:xfrm>
            <a:custGeom>
              <a:avLst/>
              <a:gdLst/>
              <a:ahLst/>
              <a:cxnLst/>
              <a:rect l="l" t="t" r="r" b="b"/>
              <a:pathLst>
                <a:path w="5462" h="2449" extrusionOk="0">
                  <a:moveTo>
                    <a:pt x="2825" y="0"/>
                  </a:moveTo>
                  <a:cubicBezTo>
                    <a:pt x="2072" y="0"/>
                    <a:pt x="1340" y="42"/>
                    <a:pt x="587" y="63"/>
                  </a:cubicBezTo>
                  <a:cubicBezTo>
                    <a:pt x="419" y="84"/>
                    <a:pt x="315" y="168"/>
                    <a:pt x="231" y="293"/>
                  </a:cubicBezTo>
                  <a:cubicBezTo>
                    <a:pt x="64" y="565"/>
                    <a:pt x="1" y="921"/>
                    <a:pt x="1" y="1235"/>
                  </a:cubicBezTo>
                  <a:cubicBezTo>
                    <a:pt x="1" y="1465"/>
                    <a:pt x="22" y="1695"/>
                    <a:pt x="105" y="1946"/>
                  </a:cubicBezTo>
                  <a:cubicBezTo>
                    <a:pt x="210" y="2156"/>
                    <a:pt x="377" y="2448"/>
                    <a:pt x="608" y="2448"/>
                  </a:cubicBezTo>
                  <a:cubicBezTo>
                    <a:pt x="1340" y="2407"/>
                    <a:pt x="2072" y="2407"/>
                    <a:pt x="2805" y="2365"/>
                  </a:cubicBezTo>
                  <a:cubicBezTo>
                    <a:pt x="3118" y="2365"/>
                    <a:pt x="3432" y="2344"/>
                    <a:pt x="3746" y="2302"/>
                  </a:cubicBezTo>
                  <a:cubicBezTo>
                    <a:pt x="4085" y="2285"/>
                    <a:pt x="4409" y="2254"/>
                    <a:pt x="4743" y="2254"/>
                  </a:cubicBezTo>
                  <a:cubicBezTo>
                    <a:pt x="4821" y="2254"/>
                    <a:pt x="4901" y="2256"/>
                    <a:pt x="4981" y="2260"/>
                  </a:cubicBezTo>
                  <a:cubicBezTo>
                    <a:pt x="5106" y="2218"/>
                    <a:pt x="5211" y="2176"/>
                    <a:pt x="5253" y="2072"/>
                  </a:cubicBezTo>
                  <a:cubicBezTo>
                    <a:pt x="5357" y="1904"/>
                    <a:pt x="5420" y="1758"/>
                    <a:pt x="5441" y="1570"/>
                  </a:cubicBezTo>
                  <a:cubicBezTo>
                    <a:pt x="5462" y="1360"/>
                    <a:pt x="5462" y="1151"/>
                    <a:pt x="5441" y="942"/>
                  </a:cubicBezTo>
                  <a:cubicBezTo>
                    <a:pt x="5420" y="879"/>
                    <a:pt x="5399" y="754"/>
                    <a:pt x="5357" y="691"/>
                  </a:cubicBezTo>
                  <a:cubicBezTo>
                    <a:pt x="5315" y="523"/>
                    <a:pt x="5232" y="419"/>
                    <a:pt x="5127" y="314"/>
                  </a:cubicBezTo>
                  <a:cubicBezTo>
                    <a:pt x="4709" y="126"/>
                    <a:pt x="4269" y="63"/>
                    <a:pt x="3788" y="42"/>
                  </a:cubicBezTo>
                  <a:cubicBezTo>
                    <a:pt x="3516" y="42"/>
                    <a:pt x="3244" y="0"/>
                    <a:pt x="2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4426450" y="4667650"/>
              <a:ext cx="143875" cy="31925"/>
            </a:xfrm>
            <a:custGeom>
              <a:avLst/>
              <a:gdLst/>
              <a:ahLst/>
              <a:cxnLst/>
              <a:rect l="l" t="t" r="r" b="b"/>
              <a:pathLst>
                <a:path w="5755" h="1277" extrusionOk="0">
                  <a:moveTo>
                    <a:pt x="314" y="0"/>
                  </a:moveTo>
                  <a:cubicBezTo>
                    <a:pt x="231" y="0"/>
                    <a:pt x="189" y="42"/>
                    <a:pt x="147" y="126"/>
                  </a:cubicBezTo>
                  <a:cubicBezTo>
                    <a:pt x="42" y="251"/>
                    <a:pt x="0" y="460"/>
                    <a:pt x="0" y="628"/>
                  </a:cubicBezTo>
                  <a:cubicBezTo>
                    <a:pt x="0" y="753"/>
                    <a:pt x="42" y="879"/>
                    <a:pt x="63" y="984"/>
                  </a:cubicBezTo>
                  <a:cubicBezTo>
                    <a:pt x="84" y="1088"/>
                    <a:pt x="168" y="1256"/>
                    <a:pt x="293" y="1256"/>
                  </a:cubicBezTo>
                  <a:cubicBezTo>
                    <a:pt x="1256" y="1277"/>
                    <a:pt x="2197" y="1277"/>
                    <a:pt x="3181" y="1277"/>
                  </a:cubicBezTo>
                  <a:cubicBezTo>
                    <a:pt x="3955" y="1277"/>
                    <a:pt x="4708" y="1256"/>
                    <a:pt x="5503" y="1193"/>
                  </a:cubicBezTo>
                  <a:cubicBezTo>
                    <a:pt x="5566" y="1193"/>
                    <a:pt x="5629" y="1151"/>
                    <a:pt x="5650" y="1088"/>
                  </a:cubicBezTo>
                  <a:cubicBezTo>
                    <a:pt x="5734" y="984"/>
                    <a:pt x="5754" y="795"/>
                    <a:pt x="5754" y="670"/>
                  </a:cubicBezTo>
                  <a:cubicBezTo>
                    <a:pt x="5754" y="565"/>
                    <a:pt x="5734" y="460"/>
                    <a:pt x="5713" y="356"/>
                  </a:cubicBezTo>
                  <a:cubicBezTo>
                    <a:pt x="5671" y="272"/>
                    <a:pt x="5608" y="147"/>
                    <a:pt x="5503" y="147"/>
                  </a:cubicBezTo>
                  <a:cubicBezTo>
                    <a:pt x="4750" y="126"/>
                    <a:pt x="3976" y="63"/>
                    <a:pt x="3223" y="42"/>
                  </a:cubicBezTo>
                  <a:cubicBezTo>
                    <a:pt x="2260" y="21"/>
                    <a:pt x="1298"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4645625" y="4666600"/>
              <a:ext cx="143350" cy="40850"/>
            </a:xfrm>
            <a:custGeom>
              <a:avLst/>
              <a:gdLst/>
              <a:ahLst/>
              <a:cxnLst/>
              <a:rect l="l" t="t" r="r" b="b"/>
              <a:pathLst>
                <a:path w="5734" h="1634" extrusionOk="0">
                  <a:moveTo>
                    <a:pt x="4081" y="0"/>
                  </a:moveTo>
                  <a:cubicBezTo>
                    <a:pt x="3725" y="0"/>
                    <a:pt x="3348" y="0"/>
                    <a:pt x="2972" y="42"/>
                  </a:cubicBezTo>
                  <a:cubicBezTo>
                    <a:pt x="2114" y="63"/>
                    <a:pt x="1235" y="147"/>
                    <a:pt x="356" y="210"/>
                  </a:cubicBezTo>
                  <a:cubicBezTo>
                    <a:pt x="272" y="210"/>
                    <a:pt x="210" y="272"/>
                    <a:pt x="168" y="356"/>
                  </a:cubicBezTo>
                  <a:cubicBezTo>
                    <a:pt x="63" y="502"/>
                    <a:pt x="0" y="733"/>
                    <a:pt x="0" y="921"/>
                  </a:cubicBezTo>
                  <a:cubicBezTo>
                    <a:pt x="0" y="1088"/>
                    <a:pt x="21" y="1214"/>
                    <a:pt x="84" y="1339"/>
                  </a:cubicBezTo>
                  <a:cubicBezTo>
                    <a:pt x="124" y="1439"/>
                    <a:pt x="202" y="1634"/>
                    <a:pt x="336" y="1634"/>
                  </a:cubicBezTo>
                  <a:cubicBezTo>
                    <a:pt x="343" y="1634"/>
                    <a:pt x="349" y="1633"/>
                    <a:pt x="356" y="1632"/>
                  </a:cubicBezTo>
                  <a:cubicBezTo>
                    <a:pt x="1235" y="1549"/>
                    <a:pt x="2072" y="1507"/>
                    <a:pt x="2930" y="1444"/>
                  </a:cubicBezTo>
                  <a:cubicBezTo>
                    <a:pt x="3767" y="1402"/>
                    <a:pt x="4583" y="1319"/>
                    <a:pt x="5420" y="1256"/>
                  </a:cubicBezTo>
                  <a:cubicBezTo>
                    <a:pt x="5482" y="1256"/>
                    <a:pt x="5545" y="1214"/>
                    <a:pt x="5587" y="1130"/>
                  </a:cubicBezTo>
                  <a:cubicBezTo>
                    <a:pt x="5692" y="1005"/>
                    <a:pt x="5734" y="795"/>
                    <a:pt x="5734" y="628"/>
                  </a:cubicBezTo>
                  <a:cubicBezTo>
                    <a:pt x="5734" y="502"/>
                    <a:pt x="5692" y="398"/>
                    <a:pt x="5671" y="272"/>
                  </a:cubicBezTo>
                  <a:cubicBezTo>
                    <a:pt x="5629" y="189"/>
                    <a:pt x="5545" y="63"/>
                    <a:pt x="5420" y="42"/>
                  </a:cubicBezTo>
                  <a:cubicBezTo>
                    <a:pt x="4980" y="42"/>
                    <a:pt x="4520" y="0"/>
                    <a:pt x="40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8"/>
            <p:cNvSpPr/>
            <p:nvPr/>
          </p:nvSpPr>
          <p:spPr>
            <a:xfrm>
              <a:off x="4868975" y="4620575"/>
              <a:ext cx="200375" cy="78000"/>
            </a:xfrm>
            <a:custGeom>
              <a:avLst/>
              <a:gdLst/>
              <a:ahLst/>
              <a:cxnLst/>
              <a:rect l="l" t="t" r="r" b="b"/>
              <a:pathLst>
                <a:path w="8015" h="3120" extrusionOk="0">
                  <a:moveTo>
                    <a:pt x="4751" y="0"/>
                  </a:moveTo>
                  <a:cubicBezTo>
                    <a:pt x="4541" y="0"/>
                    <a:pt x="4290" y="0"/>
                    <a:pt x="4081" y="21"/>
                  </a:cubicBezTo>
                  <a:cubicBezTo>
                    <a:pt x="3830" y="42"/>
                    <a:pt x="3558" y="42"/>
                    <a:pt x="3286" y="63"/>
                  </a:cubicBezTo>
                  <a:lnTo>
                    <a:pt x="2344" y="147"/>
                  </a:lnTo>
                  <a:cubicBezTo>
                    <a:pt x="2030" y="167"/>
                    <a:pt x="1717" y="230"/>
                    <a:pt x="1424" y="314"/>
                  </a:cubicBezTo>
                  <a:cubicBezTo>
                    <a:pt x="1089" y="419"/>
                    <a:pt x="775" y="523"/>
                    <a:pt x="482" y="691"/>
                  </a:cubicBezTo>
                  <a:cubicBezTo>
                    <a:pt x="315" y="795"/>
                    <a:pt x="252" y="963"/>
                    <a:pt x="168" y="1151"/>
                  </a:cubicBezTo>
                  <a:cubicBezTo>
                    <a:pt x="43" y="1486"/>
                    <a:pt x="1" y="1904"/>
                    <a:pt x="85" y="2260"/>
                  </a:cubicBezTo>
                  <a:cubicBezTo>
                    <a:pt x="138" y="2525"/>
                    <a:pt x="325" y="3120"/>
                    <a:pt x="673" y="3120"/>
                  </a:cubicBezTo>
                  <a:cubicBezTo>
                    <a:pt x="737" y="3120"/>
                    <a:pt x="805" y="3100"/>
                    <a:pt x="880" y="3055"/>
                  </a:cubicBezTo>
                  <a:cubicBezTo>
                    <a:pt x="1026" y="2950"/>
                    <a:pt x="1214" y="2867"/>
                    <a:pt x="1403" y="2783"/>
                  </a:cubicBezTo>
                  <a:cubicBezTo>
                    <a:pt x="2093" y="2574"/>
                    <a:pt x="2867" y="2574"/>
                    <a:pt x="3600" y="2511"/>
                  </a:cubicBezTo>
                  <a:lnTo>
                    <a:pt x="4918" y="2427"/>
                  </a:lnTo>
                  <a:cubicBezTo>
                    <a:pt x="5315" y="2406"/>
                    <a:pt x="5734" y="2364"/>
                    <a:pt x="6131" y="2343"/>
                  </a:cubicBezTo>
                  <a:cubicBezTo>
                    <a:pt x="6592" y="2302"/>
                    <a:pt x="7052" y="2239"/>
                    <a:pt x="7512" y="2218"/>
                  </a:cubicBezTo>
                  <a:cubicBezTo>
                    <a:pt x="7638" y="2197"/>
                    <a:pt x="7722" y="2113"/>
                    <a:pt x="7805" y="2009"/>
                  </a:cubicBezTo>
                  <a:cubicBezTo>
                    <a:pt x="7973" y="1799"/>
                    <a:pt x="8015" y="1486"/>
                    <a:pt x="8015" y="1214"/>
                  </a:cubicBezTo>
                  <a:cubicBezTo>
                    <a:pt x="8015" y="1004"/>
                    <a:pt x="7994" y="837"/>
                    <a:pt x="7910" y="649"/>
                  </a:cubicBezTo>
                  <a:cubicBezTo>
                    <a:pt x="7889" y="565"/>
                    <a:pt x="7826" y="523"/>
                    <a:pt x="7805" y="439"/>
                  </a:cubicBezTo>
                  <a:cubicBezTo>
                    <a:pt x="7722" y="335"/>
                    <a:pt x="7638" y="251"/>
                    <a:pt x="7512" y="251"/>
                  </a:cubicBezTo>
                  <a:cubicBezTo>
                    <a:pt x="7052" y="167"/>
                    <a:pt x="6571" y="63"/>
                    <a:pt x="6069" y="42"/>
                  </a:cubicBezTo>
                  <a:cubicBezTo>
                    <a:pt x="5713" y="21"/>
                    <a:pt x="5378" y="0"/>
                    <a:pt x="5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8"/>
            <p:cNvSpPr/>
            <p:nvPr/>
          </p:nvSpPr>
          <p:spPr>
            <a:xfrm>
              <a:off x="5106475" y="4612200"/>
              <a:ext cx="153800" cy="59750"/>
            </a:xfrm>
            <a:custGeom>
              <a:avLst/>
              <a:gdLst/>
              <a:ahLst/>
              <a:cxnLst/>
              <a:rect l="l" t="t" r="r" b="b"/>
              <a:pathLst>
                <a:path w="6152" h="2390" extrusionOk="0">
                  <a:moveTo>
                    <a:pt x="2762" y="0"/>
                  </a:moveTo>
                  <a:cubicBezTo>
                    <a:pt x="2595" y="0"/>
                    <a:pt x="2448" y="42"/>
                    <a:pt x="2281" y="42"/>
                  </a:cubicBezTo>
                  <a:cubicBezTo>
                    <a:pt x="1716" y="63"/>
                    <a:pt x="1130" y="84"/>
                    <a:pt x="586" y="147"/>
                  </a:cubicBezTo>
                  <a:cubicBezTo>
                    <a:pt x="419" y="168"/>
                    <a:pt x="314" y="210"/>
                    <a:pt x="251" y="356"/>
                  </a:cubicBezTo>
                  <a:cubicBezTo>
                    <a:pt x="63" y="586"/>
                    <a:pt x="0" y="942"/>
                    <a:pt x="0" y="1256"/>
                  </a:cubicBezTo>
                  <a:cubicBezTo>
                    <a:pt x="0" y="1507"/>
                    <a:pt x="42" y="1716"/>
                    <a:pt x="105" y="1925"/>
                  </a:cubicBezTo>
                  <a:cubicBezTo>
                    <a:pt x="183" y="2102"/>
                    <a:pt x="336" y="2389"/>
                    <a:pt x="544" y="2389"/>
                  </a:cubicBezTo>
                  <a:cubicBezTo>
                    <a:pt x="558" y="2389"/>
                    <a:pt x="572" y="2388"/>
                    <a:pt x="586" y="2386"/>
                  </a:cubicBezTo>
                  <a:cubicBezTo>
                    <a:pt x="1507" y="2323"/>
                    <a:pt x="2448" y="2260"/>
                    <a:pt x="3348" y="2218"/>
                  </a:cubicBezTo>
                  <a:cubicBezTo>
                    <a:pt x="3746" y="2176"/>
                    <a:pt x="4122" y="2155"/>
                    <a:pt x="4499" y="2134"/>
                  </a:cubicBezTo>
                  <a:cubicBezTo>
                    <a:pt x="4896" y="2114"/>
                    <a:pt x="5315" y="2051"/>
                    <a:pt x="5712" y="2051"/>
                  </a:cubicBezTo>
                  <a:cubicBezTo>
                    <a:pt x="5817" y="2051"/>
                    <a:pt x="5922" y="1967"/>
                    <a:pt x="5963" y="1862"/>
                  </a:cubicBezTo>
                  <a:cubicBezTo>
                    <a:pt x="6131" y="1653"/>
                    <a:pt x="6152" y="1381"/>
                    <a:pt x="6152" y="1130"/>
                  </a:cubicBezTo>
                  <a:cubicBezTo>
                    <a:pt x="6152" y="963"/>
                    <a:pt x="6131" y="774"/>
                    <a:pt x="6068" y="607"/>
                  </a:cubicBezTo>
                  <a:cubicBezTo>
                    <a:pt x="6047" y="565"/>
                    <a:pt x="6026" y="482"/>
                    <a:pt x="5963" y="440"/>
                  </a:cubicBezTo>
                  <a:cubicBezTo>
                    <a:pt x="5922" y="335"/>
                    <a:pt x="5817" y="272"/>
                    <a:pt x="5712" y="251"/>
                  </a:cubicBezTo>
                  <a:cubicBezTo>
                    <a:pt x="5315" y="147"/>
                    <a:pt x="4917" y="84"/>
                    <a:pt x="4499" y="63"/>
                  </a:cubicBezTo>
                  <a:cubicBezTo>
                    <a:pt x="4143" y="42"/>
                    <a:pt x="3766" y="0"/>
                    <a:pt x="3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5330350" y="4621600"/>
              <a:ext cx="143875" cy="44500"/>
            </a:xfrm>
            <a:custGeom>
              <a:avLst/>
              <a:gdLst/>
              <a:ahLst/>
              <a:cxnLst/>
              <a:rect l="l" t="t" r="r" b="b"/>
              <a:pathLst>
                <a:path w="5755" h="1780" extrusionOk="0">
                  <a:moveTo>
                    <a:pt x="440" y="1"/>
                  </a:moveTo>
                  <a:cubicBezTo>
                    <a:pt x="335" y="1"/>
                    <a:pt x="231" y="85"/>
                    <a:pt x="168" y="168"/>
                  </a:cubicBezTo>
                  <a:cubicBezTo>
                    <a:pt x="42" y="336"/>
                    <a:pt x="0" y="629"/>
                    <a:pt x="0" y="859"/>
                  </a:cubicBezTo>
                  <a:cubicBezTo>
                    <a:pt x="0" y="1047"/>
                    <a:pt x="21" y="1214"/>
                    <a:pt x="63" y="1382"/>
                  </a:cubicBezTo>
                  <a:cubicBezTo>
                    <a:pt x="126" y="1549"/>
                    <a:pt x="231" y="1758"/>
                    <a:pt x="440" y="1758"/>
                  </a:cubicBezTo>
                  <a:cubicBezTo>
                    <a:pt x="1319" y="1758"/>
                    <a:pt x="2197" y="1758"/>
                    <a:pt x="3076" y="1779"/>
                  </a:cubicBezTo>
                  <a:cubicBezTo>
                    <a:pt x="3830" y="1779"/>
                    <a:pt x="4604" y="1738"/>
                    <a:pt x="5357" y="1675"/>
                  </a:cubicBezTo>
                  <a:cubicBezTo>
                    <a:pt x="5462" y="1675"/>
                    <a:pt x="5545" y="1633"/>
                    <a:pt x="5587" y="1528"/>
                  </a:cubicBezTo>
                  <a:cubicBezTo>
                    <a:pt x="5713" y="1361"/>
                    <a:pt x="5754" y="1110"/>
                    <a:pt x="5754" y="901"/>
                  </a:cubicBezTo>
                  <a:cubicBezTo>
                    <a:pt x="5754" y="733"/>
                    <a:pt x="5713" y="587"/>
                    <a:pt x="5671" y="440"/>
                  </a:cubicBezTo>
                  <a:cubicBezTo>
                    <a:pt x="5587" y="315"/>
                    <a:pt x="5524" y="168"/>
                    <a:pt x="5357" y="126"/>
                  </a:cubicBezTo>
                  <a:cubicBezTo>
                    <a:pt x="4604" y="85"/>
                    <a:pt x="3871" y="1"/>
                    <a:pt x="3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5555275" y="4613775"/>
              <a:ext cx="193050" cy="56900"/>
            </a:xfrm>
            <a:custGeom>
              <a:avLst/>
              <a:gdLst/>
              <a:ahLst/>
              <a:cxnLst/>
              <a:rect l="l" t="t" r="r" b="b"/>
              <a:pathLst>
                <a:path w="7722" h="2276" extrusionOk="0">
                  <a:moveTo>
                    <a:pt x="566" y="0"/>
                  </a:moveTo>
                  <a:cubicBezTo>
                    <a:pt x="419" y="21"/>
                    <a:pt x="315" y="84"/>
                    <a:pt x="231" y="209"/>
                  </a:cubicBezTo>
                  <a:cubicBezTo>
                    <a:pt x="42" y="481"/>
                    <a:pt x="1" y="816"/>
                    <a:pt x="1" y="1130"/>
                  </a:cubicBezTo>
                  <a:cubicBezTo>
                    <a:pt x="1" y="1360"/>
                    <a:pt x="22" y="1569"/>
                    <a:pt x="105" y="1779"/>
                  </a:cubicBezTo>
                  <a:cubicBezTo>
                    <a:pt x="189" y="1967"/>
                    <a:pt x="315" y="2260"/>
                    <a:pt x="545" y="2260"/>
                  </a:cubicBezTo>
                  <a:cubicBezTo>
                    <a:pt x="1162" y="2270"/>
                    <a:pt x="1779" y="2275"/>
                    <a:pt x="2399" y="2275"/>
                  </a:cubicBezTo>
                  <a:cubicBezTo>
                    <a:pt x="3019" y="2275"/>
                    <a:pt x="3641" y="2270"/>
                    <a:pt x="4269" y="2260"/>
                  </a:cubicBezTo>
                  <a:cubicBezTo>
                    <a:pt x="5252" y="2218"/>
                    <a:pt x="6278" y="2155"/>
                    <a:pt x="7261" y="1988"/>
                  </a:cubicBezTo>
                  <a:cubicBezTo>
                    <a:pt x="7638" y="1967"/>
                    <a:pt x="7721" y="1444"/>
                    <a:pt x="7721" y="1151"/>
                  </a:cubicBezTo>
                  <a:cubicBezTo>
                    <a:pt x="7721" y="858"/>
                    <a:pt x="7638" y="335"/>
                    <a:pt x="7303" y="293"/>
                  </a:cubicBezTo>
                  <a:cubicBezTo>
                    <a:pt x="6299" y="167"/>
                    <a:pt x="5315" y="84"/>
                    <a:pt x="4290" y="63"/>
                  </a:cubicBezTo>
                  <a:cubicBezTo>
                    <a:pt x="3055" y="21"/>
                    <a:pt x="1821" y="21"/>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8"/>
            <p:cNvSpPr/>
            <p:nvPr/>
          </p:nvSpPr>
          <p:spPr>
            <a:xfrm>
              <a:off x="5821525" y="4598600"/>
              <a:ext cx="174225" cy="74850"/>
            </a:xfrm>
            <a:custGeom>
              <a:avLst/>
              <a:gdLst/>
              <a:ahLst/>
              <a:cxnLst/>
              <a:rect l="l" t="t" r="r" b="b"/>
              <a:pathLst>
                <a:path w="6969" h="2994" extrusionOk="0">
                  <a:moveTo>
                    <a:pt x="5022" y="0"/>
                  </a:moveTo>
                  <a:cubicBezTo>
                    <a:pt x="4625" y="0"/>
                    <a:pt x="4227" y="63"/>
                    <a:pt x="3872" y="84"/>
                  </a:cubicBezTo>
                  <a:cubicBezTo>
                    <a:pt x="2784" y="168"/>
                    <a:pt x="1717" y="272"/>
                    <a:pt x="649" y="398"/>
                  </a:cubicBezTo>
                  <a:cubicBezTo>
                    <a:pt x="482" y="419"/>
                    <a:pt x="356" y="502"/>
                    <a:pt x="252" y="670"/>
                  </a:cubicBezTo>
                  <a:cubicBezTo>
                    <a:pt x="43" y="942"/>
                    <a:pt x="1" y="1360"/>
                    <a:pt x="1" y="1716"/>
                  </a:cubicBezTo>
                  <a:cubicBezTo>
                    <a:pt x="1" y="1967"/>
                    <a:pt x="22" y="2239"/>
                    <a:pt x="126" y="2469"/>
                  </a:cubicBezTo>
                  <a:cubicBezTo>
                    <a:pt x="167" y="2652"/>
                    <a:pt x="346" y="2993"/>
                    <a:pt x="606" y="2993"/>
                  </a:cubicBezTo>
                  <a:cubicBezTo>
                    <a:pt x="613" y="2993"/>
                    <a:pt x="621" y="2993"/>
                    <a:pt x="628" y="2992"/>
                  </a:cubicBezTo>
                  <a:cubicBezTo>
                    <a:pt x="1675" y="2867"/>
                    <a:pt x="2742" y="2783"/>
                    <a:pt x="3788" y="2699"/>
                  </a:cubicBezTo>
                  <a:lnTo>
                    <a:pt x="4960" y="2616"/>
                  </a:lnTo>
                  <a:cubicBezTo>
                    <a:pt x="5441" y="2574"/>
                    <a:pt x="5901" y="2511"/>
                    <a:pt x="6403" y="2511"/>
                  </a:cubicBezTo>
                  <a:cubicBezTo>
                    <a:pt x="6550" y="2490"/>
                    <a:pt x="6654" y="2406"/>
                    <a:pt x="6738" y="2281"/>
                  </a:cubicBezTo>
                  <a:cubicBezTo>
                    <a:pt x="6926" y="2030"/>
                    <a:pt x="6968" y="1632"/>
                    <a:pt x="6968" y="1318"/>
                  </a:cubicBezTo>
                  <a:cubicBezTo>
                    <a:pt x="6968" y="1088"/>
                    <a:pt x="6947" y="837"/>
                    <a:pt x="6864" y="607"/>
                  </a:cubicBezTo>
                  <a:cubicBezTo>
                    <a:pt x="6822" y="523"/>
                    <a:pt x="6801" y="419"/>
                    <a:pt x="6738" y="356"/>
                  </a:cubicBezTo>
                  <a:cubicBezTo>
                    <a:pt x="6654" y="209"/>
                    <a:pt x="6529" y="147"/>
                    <a:pt x="6403" y="105"/>
                  </a:cubicBezTo>
                  <a:cubicBezTo>
                    <a:pt x="6006" y="0"/>
                    <a:pt x="5587" y="0"/>
                    <a:pt x="5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8"/>
            <p:cNvSpPr/>
            <p:nvPr/>
          </p:nvSpPr>
          <p:spPr>
            <a:xfrm>
              <a:off x="6025525" y="4608000"/>
              <a:ext cx="61250" cy="47100"/>
            </a:xfrm>
            <a:custGeom>
              <a:avLst/>
              <a:gdLst/>
              <a:ahLst/>
              <a:cxnLst/>
              <a:rect l="l" t="t" r="r" b="b"/>
              <a:pathLst>
                <a:path w="2450" h="1884" extrusionOk="0">
                  <a:moveTo>
                    <a:pt x="440" y="1"/>
                  </a:moveTo>
                  <a:cubicBezTo>
                    <a:pt x="315" y="22"/>
                    <a:pt x="231" y="85"/>
                    <a:pt x="168" y="189"/>
                  </a:cubicBezTo>
                  <a:cubicBezTo>
                    <a:pt x="22" y="398"/>
                    <a:pt x="1" y="670"/>
                    <a:pt x="1" y="942"/>
                  </a:cubicBezTo>
                  <a:cubicBezTo>
                    <a:pt x="1" y="1131"/>
                    <a:pt x="22" y="1298"/>
                    <a:pt x="64" y="1486"/>
                  </a:cubicBezTo>
                  <a:cubicBezTo>
                    <a:pt x="127" y="1654"/>
                    <a:pt x="252" y="1884"/>
                    <a:pt x="440" y="1884"/>
                  </a:cubicBezTo>
                  <a:cubicBezTo>
                    <a:pt x="963" y="1884"/>
                    <a:pt x="1487" y="1863"/>
                    <a:pt x="2010" y="1800"/>
                  </a:cubicBezTo>
                  <a:cubicBezTo>
                    <a:pt x="2114" y="1800"/>
                    <a:pt x="2198" y="1717"/>
                    <a:pt x="2261" y="1654"/>
                  </a:cubicBezTo>
                  <a:cubicBezTo>
                    <a:pt x="2386" y="1466"/>
                    <a:pt x="2449" y="1173"/>
                    <a:pt x="2449" y="963"/>
                  </a:cubicBezTo>
                  <a:cubicBezTo>
                    <a:pt x="2449" y="670"/>
                    <a:pt x="2365" y="126"/>
                    <a:pt x="2010" y="85"/>
                  </a:cubicBezTo>
                  <a:cubicBezTo>
                    <a:pt x="1487" y="22"/>
                    <a:pt x="963"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1551;p58"/>
          <p:cNvSpPr txBox="1">
            <a:spLocks/>
          </p:cNvSpPr>
          <p:nvPr/>
        </p:nvSpPr>
        <p:spPr>
          <a:xfrm>
            <a:off x="2335609" y="1161981"/>
            <a:ext cx="4192600" cy="51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Nunito"/>
              <a:buNone/>
              <a:defRPr sz="18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r>
              <a:rPr lang="en-US" sz="2400" b="1" dirty="0" err="1">
                <a:solidFill>
                  <a:srgbClr val="FF0000"/>
                </a:solidFill>
              </a:rPr>
              <a:t>Nombre</a:t>
            </a:r>
            <a:r>
              <a:rPr lang="en-US" sz="2400" b="1" dirty="0">
                <a:solidFill>
                  <a:srgbClr val="FF0000"/>
                </a:solidFill>
              </a:rPr>
              <a:t> total </a:t>
            </a:r>
            <a:r>
              <a:rPr lang="en-US" sz="2400" b="1" dirty="0" err="1">
                <a:solidFill>
                  <a:srgbClr val="FF0000"/>
                </a:solidFill>
              </a:rPr>
              <a:t>d'enseignants</a:t>
            </a:r>
            <a:endParaRPr lang="fr-FR" sz="2400" b="1" dirty="0">
              <a:solidFill>
                <a:srgbClr val="FF0000"/>
              </a:solidFill>
            </a:endParaRPr>
          </a:p>
        </p:txBody>
      </p:sp>
    </p:spTree>
    <p:extLst>
      <p:ext uri="{BB962C8B-B14F-4D97-AF65-F5344CB8AC3E}">
        <p14:creationId xmlns:p14="http://schemas.microsoft.com/office/powerpoint/2010/main" val="42604872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57"/>
          <p:cNvSpPr txBox="1">
            <a:spLocks noGrp="1"/>
          </p:cNvSpPr>
          <p:nvPr>
            <p:ph type="title"/>
          </p:nvPr>
        </p:nvSpPr>
        <p:spPr>
          <a:xfrm>
            <a:off x="656944" y="436637"/>
            <a:ext cx="3040226" cy="802832"/>
          </a:xfrm>
          <a:prstGeom prst="rect">
            <a:avLst/>
          </a:prstGeom>
        </p:spPr>
        <p:txBody>
          <a:bodyPr spcFirstLastPara="1" wrap="square" lIns="91425" tIns="91425" rIns="91425" bIns="91425" anchor="t" anchorCtr="0">
            <a:noAutofit/>
          </a:bodyPr>
          <a:lstStyle/>
          <a:p>
            <a:pPr lvl="0"/>
            <a:r>
              <a:rPr lang="en-US" dirty="0" err="1"/>
              <a:t>Répartition</a:t>
            </a:r>
            <a:r>
              <a:rPr lang="en-US" dirty="0"/>
              <a:t> 2022-2023 :</a:t>
            </a:r>
            <a:endParaRPr dirty="0"/>
          </a:p>
        </p:txBody>
      </p:sp>
      <p:sp>
        <p:nvSpPr>
          <p:cNvPr id="1474" name="Google Shape;1474;p57"/>
          <p:cNvSpPr/>
          <p:nvPr/>
        </p:nvSpPr>
        <p:spPr>
          <a:xfrm rot="1244805">
            <a:off x="6113860" y="2561132"/>
            <a:ext cx="1482831" cy="117118"/>
          </a:xfrm>
          <a:custGeom>
            <a:avLst/>
            <a:gdLst/>
            <a:ahLst/>
            <a:cxnLst/>
            <a:rect l="l" t="t" r="r" b="b"/>
            <a:pathLst>
              <a:path w="69990" h="5528" extrusionOk="0">
                <a:moveTo>
                  <a:pt x="29335" y="0"/>
                </a:moveTo>
                <a:cubicBezTo>
                  <a:pt x="29293" y="0"/>
                  <a:pt x="29210" y="0"/>
                  <a:pt x="29147" y="42"/>
                </a:cubicBezTo>
                <a:cubicBezTo>
                  <a:pt x="29021" y="63"/>
                  <a:pt x="28917" y="84"/>
                  <a:pt x="28791" y="105"/>
                </a:cubicBezTo>
                <a:cubicBezTo>
                  <a:pt x="28561" y="189"/>
                  <a:pt x="28310" y="272"/>
                  <a:pt x="28080" y="377"/>
                </a:cubicBezTo>
                <a:cubicBezTo>
                  <a:pt x="27891" y="461"/>
                  <a:pt x="27724" y="523"/>
                  <a:pt x="27536" y="628"/>
                </a:cubicBezTo>
                <a:cubicBezTo>
                  <a:pt x="27410" y="691"/>
                  <a:pt x="27264" y="775"/>
                  <a:pt x="27138" y="816"/>
                </a:cubicBezTo>
                <a:cubicBezTo>
                  <a:pt x="26929" y="921"/>
                  <a:pt x="26741" y="1026"/>
                  <a:pt x="26531" y="1130"/>
                </a:cubicBezTo>
                <a:cubicBezTo>
                  <a:pt x="26427" y="1193"/>
                  <a:pt x="26322" y="1235"/>
                  <a:pt x="26259" y="1298"/>
                </a:cubicBezTo>
                <a:cubicBezTo>
                  <a:pt x="26071" y="1402"/>
                  <a:pt x="25883" y="1528"/>
                  <a:pt x="25736" y="1632"/>
                </a:cubicBezTo>
                <a:cubicBezTo>
                  <a:pt x="25590" y="1716"/>
                  <a:pt x="25464" y="1779"/>
                  <a:pt x="25339" y="1884"/>
                </a:cubicBezTo>
                <a:cubicBezTo>
                  <a:pt x="25004" y="2093"/>
                  <a:pt x="24690" y="2344"/>
                  <a:pt x="24334" y="2553"/>
                </a:cubicBezTo>
                <a:cubicBezTo>
                  <a:pt x="23644" y="3013"/>
                  <a:pt x="22912" y="3495"/>
                  <a:pt x="22116" y="3829"/>
                </a:cubicBezTo>
                <a:cubicBezTo>
                  <a:pt x="21928" y="3913"/>
                  <a:pt x="21782" y="3955"/>
                  <a:pt x="21593" y="4039"/>
                </a:cubicBezTo>
                <a:cubicBezTo>
                  <a:pt x="21384" y="4122"/>
                  <a:pt x="21154" y="4164"/>
                  <a:pt x="20924" y="4185"/>
                </a:cubicBezTo>
                <a:cubicBezTo>
                  <a:pt x="20819" y="4185"/>
                  <a:pt x="20736" y="4227"/>
                  <a:pt x="20631" y="4227"/>
                </a:cubicBezTo>
                <a:cubicBezTo>
                  <a:pt x="20464" y="4227"/>
                  <a:pt x="20338" y="4227"/>
                  <a:pt x="20192" y="4185"/>
                </a:cubicBezTo>
                <a:cubicBezTo>
                  <a:pt x="19982" y="4164"/>
                  <a:pt x="19773" y="4122"/>
                  <a:pt x="19585" y="4039"/>
                </a:cubicBezTo>
                <a:cubicBezTo>
                  <a:pt x="19375" y="3934"/>
                  <a:pt x="19166" y="3808"/>
                  <a:pt x="18978" y="3662"/>
                </a:cubicBezTo>
                <a:cubicBezTo>
                  <a:pt x="18664" y="3432"/>
                  <a:pt x="18413" y="3139"/>
                  <a:pt x="18141" y="2867"/>
                </a:cubicBezTo>
                <a:cubicBezTo>
                  <a:pt x="18015" y="2720"/>
                  <a:pt x="17890" y="2574"/>
                  <a:pt x="17743" y="2448"/>
                </a:cubicBezTo>
                <a:cubicBezTo>
                  <a:pt x="17597" y="2281"/>
                  <a:pt x="17409" y="2135"/>
                  <a:pt x="17262" y="1967"/>
                </a:cubicBezTo>
                <a:cubicBezTo>
                  <a:pt x="17095" y="1842"/>
                  <a:pt x="16969" y="1737"/>
                  <a:pt x="16781" y="1653"/>
                </a:cubicBezTo>
                <a:cubicBezTo>
                  <a:pt x="16676" y="1612"/>
                  <a:pt x="16572" y="1570"/>
                  <a:pt x="16467" y="1528"/>
                </a:cubicBezTo>
                <a:cubicBezTo>
                  <a:pt x="16362" y="1507"/>
                  <a:pt x="16258" y="1465"/>
                  <a:pt x="16153" y="1465"/>
                </a:cubicBezTo>
                <a:cubicBezTo>
                  <a:pt x="16070" y="1465"/>
                  <a:pt x="16028" y="1465"/>
                  <a:pt x="15944" y="1507"/>
                </a:cubicBezTo>
                <a:cubicBezTo>
                  <a:pt x="15839" y="1528"/>
                  <a:pt x="15756" y="1549"/>
                  <a:pt x="15651" y="1612"/>
                </a:cubicBezTo>
                <a:cubicBezTo>
                  <a:pt x="15588" y="1653"/>
                  <a:pt x="15484" y="1716"/>
                  <a:pt x="15400" y="1758"/>
                </a:cubicBezTo>
                <a:cubicBezTo>
                  <a:pt x="15316" y="1842"/>
                  <a:pt x="15233" y="1925"/>
                  <a:pt x="15191" y="1988"/>
                </a:cubicBezTo>
                <a:cubicBezTo>
                  <a:pt x="15065" y="2156"/>
                  <a:pt x="14919" y="2302"/>
                  <a:pt x="14814" y="2469"/>
                </a:cubicBezTo>
                <a:cubicBezTo>
                  <a:pt x="14710" y="2595"/>
                  <a:pt x="14605" y="2700"/>
                  <a:pt x="14542" y="2825"/>
                </a:cubicBezTo>
                <a:cubicBezTo>
                  <a:pt x="14438" y="2972"/>
                  <a:pt x="14291" y="3118"/>
                  <a:pt x="14186" y="3244"/>
                </a:cubicBezTo>
                <a:cubicBezTo>
                  <a:pt x="13956" y="3536"/>
                  <a:pt x="13705" y="3767"/>
                  <a:pt x="13412" y="4018"/>
                </a:cubicBezTo>
                <a:cubicBezTo>
                  <a:pt x="13203" y="4164"/>
                  <a:pt x="12973" y="4290"/>
                  <a:pt x="12722" y="4436"/>
                </a:cubicBezTo>
                <a:cubicBezTo>
                  <a:pt x="12492" y="4499"/>
                  <a:pt x="12282" y="4562"/>
                  <a:pt x="12052" y="4604"/>
                </a:cubicBezTo>
                <a:cubicBezTo>
                  <a:pt x="11885" y="4625"/>
                  <a:pt x="11723" y="4635"/>
                  <a:pt x="11558" y="4635"/>
                </a:cubicBezTo>
                <a:cubicBezTo>
                  <a:pt x="11393" y="4635"/>
                  <a:pt x="11226" y="4625"/>
                  <a:pt x="11048" y="4604"/>
                </a:cubicBezTo>
                <a:cubicBezTo>
                  <a:pt x="10525" y="4541"/>
                  <a:pt x="10044" y="4373"/>
                  <a:pt x="9541" y="4164"/>
                </a:cubicBezTo>
                <a:cubicBezTo>
                  <a:pt x="9102" y="3955"/>
                  <a:pt x="8684" y="3746"/>
                  <a:pt x="8265" y="3495"/>
                </a:cubicBezTo>
                <a:cubicBezTo>
                  <a:pt x="8056" y="3348"/>
                  <a:pt x="7847" y="3223"/>
                  <a:pt x="7637" y="3076"/>
                </a:cubicBezTo>
                <a:cubicBezTo>
                  <a:pt x="7428" y="2930"/>
                  <a:pt x="7219" y="2783"/>
                  <a:pt x="7010" y="2658"/>
                </a:cubicBezTo>
                <a:cubicBezTo>
                  <a:pt x="6800" y="2490"/>
                  <a:pt x="6591" y="2365"/>
                  <a:pt x="6382" y="2239"/>
                </a:cubicBezTo>
                <a:cubicBezTo>
                  <a:pt x="6173" y="2093"/>
                  <a:pt x="5922" y="1967"/>
                  <a:pt x="5691" y="1863"/>
                </a:cubicBezTo>
                <a:cubicBezTo>
                  <a:pt x="5284" y="1669"/>
                  <a:pt x="4840" y="1546"/>
                  <a:pt x="4411" y="1546"/>
                </a:cubicBezTo>
                <a:cubicBezTo>
                  <a:pt x="4377" y="1546"/>
                  <a:pt x="4344" y="1547"/>
                  <a:pt x="4310" y="1549"/>
                </a:cubicBezTo>
                <a:cubicBezTo>
                  <a:pt x="4206" y="1549"/>
                  <a:pt x="4080" y="1570"/>
                  <a:pt x="3976" y="1570"/>
                </a:cubicBezTo>
                <a:cubicBezTo>
                  <a:pt x="3829" y="1612"/>
                  <a:pt x="3725" y="1632"/>
                  <a:pt x="3620" y="1653"/>
                </a:cubicBezTo>
                <a:cubicBezTo>
                  <a:pt x="3515" y="1674"/>
                  <a:pt x="3411" y="1737"/>
                  <a:pt x="3348" y="1758"/>
                </a:cubicBezTo>
                <a:cubicBezTo>
                  <a:pt x="3243" y="1821"/>
                  <a:pt x="3139" y="1863"/>
                  <a:pt x="3034" y="1884"/>
                </a:cubicBezTo>
                <a:cubicBezTo>
                  <a:pt x="2553" y="2093"/>
                  <a:pt x="2114" y="2344"/>
                  <a:pt x="1695" y="2616"/>
                </a:cubicBezTo>
                <a:cubicBezTo>
                  <a:pt x="1318" y="2888"/>
                  <a:pt x="963" y="3181"/>
                  <a:pt x="649" y="3516"/>
                </a:cubicBezTo>
                <a:cubicBezTo>
                  <a:pt x="481" y="3662"/>
                  <a:pt x="356" y="3829"/>
                  <a:pt x="230" y="3976"/>
                </a:cubicBezTo>
                <a:cubicBezTo>
                  <a:pt x="168" y="4060"/>
                  <a:pt x="126" y="4143"/>
                  <a:pt x="105" y="4248"/>
                </a:cubicBezTo>
                <a:cubicBezTo>
                  <a:pt x="105" y="4269"/>
                  <a:pt x="63" y="4332"/>
                  <a:pt x="63" y="4353"/>
                </a:cubicBezTo>
                <a:cubicBezTo>
                  <a:pt x="42" y="4436"/>
                  <a:pt x="42" y="4499"/>
                  <a:pt x="21" y="4583"/>
                </a:cubicBezTo>
                <a:cubicBezTo>
                  <a:pt x="0" y="4687"/>
                  <a:pt x="21" y="4792"/>
                  <a:pt x="105" y="4876"/>
                </a:cubicBezTo>
                <a:cubicBezTo>
                  <a:pt x="153" y="4940"/>
                  <a:pt x="225" y="4967"/>
                  <a:pt x="303" y="4967"/>
                </a:cubicBezTo>
                <a:cubicBezTo>
                  <a:pt x="327" y="4967"/>
                  <a:pt x="352" y="4964"/>
                  <a:pt x="377" y="4959"/>
                </a:cubicBezTo>
                <a:cubicBezTo>
                  <a:pt x="461" y="4917"/>
                  <a:pt x="523" y="4897"/>
                  <a:pt x="586" y="4897"/>
                </a:cubicBezTo>
                <a:cubicBezTo>
                  <a:pt x="691" y="4876"/>
                  <a:pt x="774" y="4813"/>
                  <a:pt x="879" y="4771"/>
                </a:cubicBezTo>
                <a:cubicBezTo>
                  <a:pt x="1005" y="4687"/>
                  <a:pt x="1067" y="4499"/>
                  <a:pt x="984" y="4373"/>
                </a:cubicBezTo>
                <a:cubicBezTo>
                  <a:pt x="942" y="4290"/>
                  <a:pt x="879" y="4269"/>
                  <a:pt x="795" y="4248"/>
                </a:cubicBezTo>
                <a:cubicBezTo>
                  <a:pt x="1067" y="3955"/>
                  <a:pt x="1360" y="3704"/>
                  <a:pt x="1632" y="3432"/>
                </a:cubicBezTo>
                <a:cubicBezTo>
                  <a:pt x="2134" y="3076"/>
                  <a:pt x="2658" y="2783"/>
                  <a:pt x="3202" y="2511"/>
                </a:cubicBezTo>
                <a:lnTo>
                  <a:pt x="3599" y="2365"/>
                </a:lnTo>
                <a:cubicBezTo>
                  <a:pt x="3766" y="2302"/>
                  <a:pt x="3913" y="2260"/>
                  <a:pt x="4101" y="2239"/>
                </a:cubicBezTo>
                <a:cubicBezTo>
                  <a:pt x="4174" y="2218"/>
                  <a:pt x="4248" y="2208"/>
                  <a:pt x="4321" y="2208"/>
                </a:cubicBezTo>
                <a:cubicBezTo>
                  <a:pt x="4394" y="2208"/>
                  <a:pt x="4467" y="2218"/>
                  <a:pt x="4541" y="2239"/>
                </a:cubicBezTo>
                <a:cubicBezTo>
                  <a:pt x="4645" y="2260"/>
                  <a:pt x="4729" y="2260"/>
                  <a:pt x="4834" y="2281"/>
                </a:cubicBezTo>
                <a:cubicBezTo>
                  <a:pt x="4959" y="2302"/>
                  <a:pt x="5127" y="2365"/>
                  <a:pt x="5252" y="2448"/>
                </a:cubicBezTo>
                <a:cubicBezTo>
                  <a:pt x="5503" y="2574"/>
                  <a:pt x="5775" y="2700"/>
                  <a:pt x="6005" y="2867"/>
                </a:cubicBezTo>
                <a:cubicBezTo>
                  <a:pt x="6298" y="3034"/>
                  <a:pt x="6549" y="3244"/>
                  <a:pt x="6842" y="3453"/>
                </a:cubicBezTo>
                <a:cubicBezTo>
                  <a:pt x="7114" y="3641"/>
                  <a:pt x="7386" y="3850"/>
                  <a:pt x="7679" y="4039"/>
                </a:cubicBezTo>
                <a:cubicBezTo>
                  <a:pt x="7972" y="4227"/>
                  <a:pt x="8265" y="4394"/>
                  <a:pt x="8537" y="4562"/>
                </a:cubicBezTo>
                <a:cubicBezTo>
                  <a:pt x="9123" y="4876"/>
                  <a:pt x="9730" y="5127"/>
                  <a:pt x="10316" y="5315"/>
                </a:cubicBezTo>
                <a:cubicBezTo>
                  <a:pt x="10757" y="5447"/>
                  <a:pt x="11229" y="5528"/>
                  <a:pt x="11703" y="5528"/>
                </a:cubicBezTo>
                <a:cubicBezTo>
                  <a:pt x="11903" y="5528"/>
                  <a:pt x="12104" y="5513"/>
                  <a:pt x="12303" y="5482"/>
                </a:cubicBezTo>
                <a:cubicBezTo>
                  <a:pt x="12617" y="5420"/>
                  <a:pt x="12910" y="5336"/>
                  <a:pt x="13203" y="5231"/>
                </a:cubicBezTo>
                <a:cubicBezTo>
                  <a:pt x="13496" y="5106"/>
                  <a:pt x="13747" y="4980"/>
                  <a:pt x="13977" y="4792"/>
                </a:cubicBezTo>
                <a:cubicBezTo>
                  <a:pt x="14249" y="4604"/>
                  <a:pt x="14479" y="4373"/>
                  <a:pt x="14710" y="4143"/>
                </a:cubicBezTo>
                <a:cubicBezTo>
                  <a:pt x="14856" y="4018"/>
                  <a:pt x="14961" y="3871"/>
                  <a:pt x="15065" y="3746"/>
                </a:cubicBezTo>
                <a:cubicBezTo>
                  <a:pt x="15212" y="3536"/>
                  <a:pt x="15379" y="3348"/>
                  <a:pt x="15526" y="3139"/>
                </a:cubicBezTo>
                <a:cubicBezTo>
                  <a:pt x="15714" y="2909"/>
                  <a:pt x="15902" y="2658"/>
                  <a:pt x="16132" y="2407"/>
                </a:cubicBezTo>
                <a:cubicBezTo>
                  <a:pt x="16153" y="2407"/>
                  <a:pt x="16153" y="2386"/>
                  <a:pt x="16174" y="2386"/>
                </a:cubicBezTo>
                <a:cubicBezTo>
                  <a:pt x="16216" y="2386"/>
                  <a:pt x="16237" y="2365"/>
                  <a:pt x="16258" y="2365"/>
                </a:cubicBezTo>
                <a:lnTo>
                  <a:pt x="16279" y="2365"/>
                </a:lnTo>
                <a:cubicBezTo>
                  <a:pt x="16342" y="2365"/>
                  <a:pt x="16362" y="2386"/>
                  <a:pt x="16425" y="2386"/>
                </a:cubicBezTo>
                <a:cubicBezTo>
                  <a:pt x="16530" y="2448"/>
                  <a:pt x="16635" y="2490"/>
                  <a:pt x="16739" y="2574"/>
                </a:cubicBezTo>
                <a:cubicBezTo>
                  <a:pt x="17011" y="2783"/>
                  <a:pt x="17262" y="3034"/>
                  <a:pt x="17492" y="3306"/>
                </a:cubicBezTo>
                <a:cubicBezTo>
                  <a:pt x="17806" y="3620"/>
                  <a:pt x="18120" y="3955"/>
                  <a:pt x="18455" y="4248"/>
                </a:cubicBezTo>
                <a:cubicBezTo>
                  <a:pt x="18622" y="4373"/>
                  <a:pt x="18769" y="4478"/>
                  <a:pt x="18936" y="4583"/>
                </a:cubicBezTo>
                <a:cubicBezTo>
                  <a:pt x="19103" y="4708"/>
                  <a:pt x="19313" y="4792"/>
                  <a:pt x="19522" y="4876"/>
                </a:cubicBezTo>
                <a:cubicBezTo>
                  <a:pt x="19710" y="4959"/>
                  <a:pt x="19920" y="4980"/>
                  <a:pt x="20129" y="5022"/>
                </a:cubicBezTo>
                <a:cubicBezTo>
                  <a:pt x="20297" y="5053"/>
                  <a:pt x="20488" y="5072"/>
                  <a:pt x="20669" y="5072"/>
                </a:cubicBezTo>
                <a:cubicBezTo>
                  <a:pt x="20735" y="5072"/>
                  <a:pt x="20799" y="5070"/>
                  <a:pt x="20861" y="5064"/>
                </a:cubicBezTo>
                <a:cubicBezTo>
                  <a:pt x="21070" y="5064"/>
                  <a:pt x="21280" y="5001"/>
                  <a:pt x="21468" y="4980"/>
                </a:cubicBezTo>
                <a:cubicBezTo>
                  <a:pt x="21698" y="4917"/>
                  <a:pt x="21928" y="4855"/>
                  <a:pt x="22179" y="4771"/>
                </a:cubicBezTo>
                <a:cubicBezTo>
                  <a:pt x="22619" y="4604"/>
                  <a:pt x="23037" y="4394"/>
                  <a:pt x="23435" y="4185"/>
                </a:cubicBezTo>
                <a:cubicBezTo>
                  <a:pt x="24021" y="3871"/>
                  <a:pt x="24585" y="3495"/>
                  <a:pt x="25129" y="3118"/>
                </a:cubicBezTo>
                <a:cubicBezTo>
                  <a:pt x="25381" y="2930"/>
                  <a:pt x="25653" y="2762"/>
                  <a:pt x="25946" y="2574"/>
                </a:cubicBezTo>
                <a:cubicBezTo>
                  <a:pt x="26259" y="2365"/>
                  <a:pt x="26573" y="2176"/>
                  <a:pt x="26887" y="1967"/>
                </a:cubicBezTo>
                <a:cubicBezTo>
                  <a:pt x="26908" y="1946"/>
                  <a:pt x="26950" y="1925"/>
                  <a:pt x="26992" y="1925"/>
                </a:cubicBezTo>
                <a:cubicBezTo>
                  <a:pt x="27096" y="1863"/>
                  <a:pt x="27201" y="1821"/>
                  <a:pt x="27306" y="1737"/>
                </a:cubicBezTo>
                <a:cubicBezTo>
                  <a:pt x="27452" y="1653"/>
                  <a:pt x="27619" y="1549"/>
                  <a:pt x="27787" y="1465"/>
                </a:cubicBezTo>
                <a:cubicBezTo>
                  <a:pt x="27829" y="1444"/>
                  <a:pt x="27870" y="1444"/>
                  <a:pt x="27891" y="1423"/>
                </a:cubicBezTo>
                <a:cubicBezTo>
                  <a:pt x="27996" y="1360"/>
                  <a:pt x="28142" y="1319"/>
                  <a:pt x="28247" y="1256"/>
                </a:cubicBezTo>
                <a:cubicBezTo>
                  <a:pt x="28414" y="1193"/>
                  <a:pt x="28624" y="1088"/>
                  <a:pt x="28812" y="1005"/>
                </a:cubicBezTo>
                <a:cubicBezTo>
                  <a:pt x="29000" y="921"/>
                  <a:pt x="29210" y="879"/>
                  <a:pt x="29419" y="816"/>
                </a:cubicBezTo>
                <a:lnTo>
                  <a:pt x="29649" y="816"/>
                </a:lnTo>
                <a:cubicBezTo>
                  <a:pt x="29733" y="837"/>
                  <a:pt x="29816" y="879"/>
                  <a:pt x="29921" y="900"/>
                </a:cubicBezTo>
                <a:cubicBezTo>
                  <a:pt x="30047" y="984"/>
                  <a:pt x="30172" y="1047"/>
                  <a:pt x="30298" y="1151"/>
                </a:cubicBezTo>
                <a:cubicBezTo>
                  <a:pt x="30695" y="1507"/>
                  <a:pt x="31030" y="1863"/>
                  <a:pt x="31407" y="2197"/>
                </a:cubicBezTo>
                <a:lnTo>
                  <a:pt x="32118" y="2825"/>
                </a:lnTo>
                <a:cubicBezTo>
                  <a:pt x="32348" y="3013"/>
                  <a:pt x="32578" y="3181"/>
                  <a:pt x="32808" y="3348"/>
                </a:cubicBezTo>
                <a:cubicBezTo>
                  <a:pt x="33080" y="3536"/>
                  <a:pt x="33332" y="3662"/>
                  <a:pt x="33604" y="3829"/>
                </a:cubicBezTo>
                <a:cubicBezTo>
                  <a:pt x="33834" y="3955"/>
                  <a:pt x="34127" y="4039"/>
                  <a:pt x="34378" y="4081"/>
                </a:cubicBezTo>
                <a:cubicBezTo>
                  <a:pt x="34451" y="4101"/>
                  <a:pt x="34514" y="4112"/>
                  <a:pt x="34574" y="4112"/>
                </a:cubicBezTo>
                <a:cubicBezTo>
                  <a:pt x="34634" y="4112"/>
                  <a:pt x="34692" y="4101"/>
                  <a:pt x="34754" y="4081"/>
                </a:cubicBezTo>
                <a:cubicBezTo>
                  <a:pt x="34901" y="4081"/>
                  <a:pt x="35068" y="4060"/>
                  <a:pt x="35215" y="4018"/>
                </a:cubicBezTo>
                <a:cubicBezTo>
                  <a:pt x="35487" y="3955"/>
                  <a:pt x="35738" y="3871"/>
                  <a:pt x="35989" y="3767"/>
                </a:cubicBezTo>
                <a:cubicBezTo>
                  <a:pt x="36261" y="3641"/>
                  <a:pt x="36533" y="3516"/>
                  <a:pt x="36784" y="3348"/>
                </a:cubicBezTo>
                <a:cubicBezTo>
                  <a:pt x="37161" y="3118"/>
                  <a:pt x="37474" y="2867"/>
                  <a:pt x="37809" y="2595"/>
                </a:cubicBezTo>
                <a:cubicBezTo>
                  <a:pt x="37998" y="2448"/>
                  <a:pt x="38207" y="2281"/>
                  <a:pt x="38395" y="2135"/>
                </a:cubicBezTo>
                <a:cubicBezTo>
                  <a:pt x="38542" y="1988"/>
                  <a:pt x="38709" y="1884"/>
                  <a:pt x="38855" y="1758"/>
                </a:cubicBezTo>
                <a:cubicBezTo>
                  <a:pt x="39190" y="1507"/>
                  <a:pt x="39546" y="1298"/>
                  <a:pt x="39922" y="1109"/>
                </a:cubicBezTo>
                <a:cubicBezTo>
                  <a:pt x="40111" y="1026"/>
                  <a:pt x="40299" y="984"/>
                  <a:pt x="40508" y="942"/>
                </a:cubicBezTo>
                <a:cubicBezTo>
                  <a:pt x="40613" y="942"/>
                  <a:pt x="40697" y="921"/>
                  <a:pt x="40801" y="921"/>
                </a:cubicBezTo>
                <a:cubicBezTo>
                  <a:pt x="40864" y="921"/>
                  <a:pt x="40948" y="921"/>
                  <a:pt x="41052" y="942"/>
                </a:cubicBezTo>
                <a:cubicBezTo>
                  <a:pt x="41366" y="1005"/>
                  <a:pt x="41659" y="1088"/>
                  <a:pt x="41952" y="1193"/>
                </a:cubicBezTo>
                <a:cubicBezTo>
                  <a:pt x="42182" y="1298"/>
                  <a:pt x="42433" y="1423"/>
                  <a:pt x="42684" y="1528"/>
                </a:cubicBezTo>
                <a:cubicBezTo>
                  <a:pt x="42831" y="1612"/>
                  <a:pt x="42956" y="1674"/>
                  <a:pt x="43124" y="1758"/>
                </a:cubicBezTo>
                <a:cubicBezTo>
                  <a:pt x="43249" y="1842"/>
                  <a:pt x="43417" y="1925"/>
                  <a:pt x="43563" y="1988"/>
                </a:cubicBezTo>
                <a:lnTo>
                  <a:pt x="44421" y="2386"/>
                </a:lnTo>
                <a:cubicBezTo>
                  <a:pt x="44735" y="2511"/>
                  <a:pt x="45049" y="2595"/>
                  <a:pt x="45363" y="2679"/>
                </a:cubicBezTo>
                <a:cubicBezTo>
                  <a:pt x="46053" y="2867"/>
                  <a:pt x="46723" y="2972"/>
                  <a:pt x="47413" y="3034"/>
                </a:cubicBezTo>
                <a:cubicBezTo>
                  <a:pt x="47748" y="3097"/>
                  <a:pt x="48125" y="3097"/>
                  <a:pt x="48459" y="3097"/>
                </a:cubicBezTo>
                <a:cubicBezTo>
                  <a:pt x="48794" y="3097"/>
                  <a:pt x="49129" y="3034"/>
                  <a:pt x="49485" y="2992"/>
                </a:cubicBezTo>
                <a:cubicBezTo>
                  <a:pt x="50070" y="2909"/>
                  <a:pt x="50677" y="2720"/>
                  <a:pt x="51263" y="2490"/>
                </a:cubicBezTo>
                <a:cubicBezTo>
                  <a:pt x="51619" y="2344"/>
                  <a:pt x="51954" y="2156"/>
                  <a:pt x="52330" y="1967"/>
                </a:cubicBezTo>
                <a:cubicBezTo>
                  <a:pt x="52749" y="1758"/>
                  <a:pt x="53167" y="1528"/>
                  <a:pt x="53607" y="1319"/>
                </a:cubicBezTo>
                <a:cubicBezTo>
                  <a:pt x="53690" y="1298"/>
                  <a:pt x="53795" y="1256"/>
                  <a:pt x="53879" y="1235"/>
                </a:cubicBezTo>
                <a:lnTo>
                  <a:pt x="54025" y="1235"/>
                </a:lnTo>
                <a:cubicBezTo>
                  <a:pt x="54151" y="1256"/>
                  <a:pt x="54255" y="1298"/>
                  <a:pt x="54402" y="1340"/>
                </a:cubicBezTo>
                <a:cubicBezTo>
                  <a:pt x="54778" y="1528"/>
                  <a:pt x="55134" y="1779"/>
                  <a:pt x="55490" y="2030"/>
                </a:cubicBezTo>
                <a:cubicBezTo>
                  <a:pt x="55866" y="2281"/>
                  <a:pt x="56243" y="2490"/>
                  <a:pt x="56640" y="2700"/>
                </a:cubicBezTo>
                <a:cubicBezTo>
                  <a:pt x="57038" y="2909"/>
                  <a:pt x="57456" y="3076"/>
                  <a:pt x="57875" y="3223"/>
                </a:cubicBezTo>
                <a:cubicBezTo>
                  <a:pt x="58335" y="3390"/>
                  <a:pt x="58837" y="3453"/>
                  <a:pt x="59340" y="3495"/>
                </a:cubicBezTo>
                <a:cubicBezTo>
                  <a:pt x="59396" y="3497"/>
                  <a:pt x="59453" y="3499"/>
                  <a:pt x="59510" y="3499"/>
                </a:cubicBezTo>
                <a:cubicBezTo>
                  <a:pt x="59892" y="3499"/>
                  <a:pt x="60272" y="3439"/>
                  <a:pt x="60637" y="3348"/>
                </a:cubicBezTo>
                <a:cubicBezTo>
                  <a:pt x="61013" y="3285"/>
                  <a:pt x="61369" y="3118"/>
                  <a:pt x="61725" y="2972"/>
                </a:cubicBezTo>
                <a:cubicBezTo>
                  <a:pt x="61871" y="2888"/>
                  <a:pt x="61997" y="2825"/>
                  <a:pt x="62164" y="2762"/>
                </a:cubicBezTo>
                <a:cubicBezTo>
                  <a:pt x="62269" y="2700"/>
                  <a:pt x="62353" y="2658"/>
                  <a:pt x="62457" y="2595"/>
                </a:cubicBezTo>
                <a:cubicBezTo>
                  <a:pt x="62583" y="2511"/>
                  <a:pt x="62729" y="2469"/>
                  <a:pt x="62876" y="2386"/>
                </a:cubicBezTo>
                <a:cubicBezTo>
                  <a:pt x="63566" y="2093"/>
                  <a:pt x="64298" y="1946"/>
                  <a:pt x="65073" y="1842"/>
                </a:cubicBezTo>
                <a:cubicBezTo>
                  <a:pt x="65449" y="1779"/>
                  <a:pt x="65868" y="1758"/>
                  <a:pt x="66286" y="1716"/>
                </a:cubicBezTo>
                <a:cubicBezTo>
                  <a:pt x="66642" y="1674"/>
                  <a:pt x="66998" y="1653"/>
                  <a:pt x="67332" y="1632"/>
                </a:cubicBezTo>
                <a:cubicBezTo>
                  <a:pt x="67918" y="1581"/>
                  <a:pt x="68517" y="1543"/>
                  <a:pt x="69108" y="1543"/>
                </a:cubicBezTo>
                <a:cubicBezTo>
                  <a:pt x="69235" y="1543"/>
                  <a:pt x="69362" y="1545"/>
                  <a:pt x="69488" y="1549"/>
                </a:cubicBezTo>
                <a:cubicBezTo>
                  <a:pt x="69780" y="1549"/>
                  <a:pt x="69990" y="1319"/>
                  <a:pt x="69990" y="1047"/>
                </a:cubicBezTo>
                <a:cubicBezTo>
                  <a:pt x="69990" y="795"/>
                  <a:pt x="69739" y="565"/>
                  <a:pt x="69488" y="565"/>
                </a:cubicBezTo>
                <a:cubicBezTo>
                  <a:pt x="68944" y="565"/>
                  <a:pt x="68379" y="607"/>
                  <a:pt x="67856" y="628"/>
                </a:cubicBezTo>
                <a:cubicBezTo>
                  <a:pt x="67437" y="837"/>
                  <a:pt x="67186" y="879"/>
                  <a:pt x="66914" y="879"/>
                </a:cubicBezTo>
                <a:cubicBezTo>
                  <a:pt x="66663" y="900"/>
                  <a:pt x="66433" y="900"/>
                  <a:pt x="66161" y="921"/>
                </a:cubicBezTo>
                <a:cubicBezTo>
                  <a:pt x="65826" y="942"/>
                  <a:pt x="65491" y="1005"/>
                  <a:pt x="65115" y="1026"/>
                </a:cubicBezTo>
                <a:cubicBezTo>
                  <a:pt x="64550" y="1088"/>
                  <a:pt x="63964" y="1193"/>
                  <a:pt x="63420" y="1319"/>
                </a:cubicBezTo>
                <a:cubicBezTo>
                  <a:pt x="62813" y="1465"/>
                  <a:pt x="62248" y="1674"/>
                  <a:pt x="61683" y="1967"/>
                </a:cubicBezTo>
                <a:cubicBezTo>
                  <a:pt x="61578" y="2030"/>
                  <a:pt x="61474" y="2093"/>
                  <a:pt x="61348" y="2135"/>
                </a:cubicBezTo>
                <a:cubicBezTo>
                  <a:pt x="61223" y="2176"/>
                  <a:pt x="61118" y="2239"/>
                  <a:pt x="60993" y="2281"/>
                </a:cubicBezTo>
                <a:cubicBezTo>
                  <a:pt x="60804" y="2365"/>
                  <a:pt x="60637" y="2407"/>
                  <a:pt x="60469" y="2469"/>
                </a:cubicBezTo>
                <a:cubicBezTo>
                  <a:pt x="60260" y="2511"/>
                  <a:pt x="60030" y="2574"/>
                  <a:pt x="59842" y="2595"/>
                </a:cubicBezTo>
                <a:cubicBezTo>
                  <a:pt x="59653" y="2616"/>
                  <a:pt x="59465" y="2616"/>
                  <a:pt x="59277" y="2616"/>
                </a:cubicBezTo>
                <a:cubicBezTo>
                  <a:pt x="59089" y="2616"/>
                  <a:pt x="58942" y="2595"/>
                  <a:pt x="58754" y="2595"/>
                </a:cubicBezTo>
                <a:cubicBezTo>
                  <a:pt x="58524" y="2574"/>
                  <a:pt x="58293" y="2511"/>
                  <a:pt x="58063" y="2448"/>
                </a:cubicBezTo>
                <a:cubicBezTo>
                  <a:pt x="57812" y="2365"/>
                  <a:pt x="57582" y="2281"/>
                  <a:pt x="57352" y="2176"/>
                </a:cubicBezTo>
                <a:cubicBezTo>
                  <a:pt x="56954" y="1988"/>
                  <a:pt x="56557" y="1779"/>
                  <a:pt x="56180" y="1570"/>
                </a:cubicBezTo>
                <a:cubicBezTo>
                  <a:pt x="55992" y="1465"/>
                  <a:pt x="55824" y="1360"/>
                  <a:pt x="55657" y="1235"/>
                </a:cubicBezTo>
                <a:lnTo>
                  <a:pt x="55029" y="837"/>
                </a:lnTo>
                <a:cubicBezTo>
                  <a:pt x="54862" y="733"/>
                  <a:pt x="54674" y="649"/>
                  <a:pt x="54506" y="586"/>
                </a:cubicBezTo>
                <a:cubicBezTo>
                  <a:pt x="54402" y="523"/>
                  <a:pt x="54255" y="503"/>
                  <a:pt x="54130" y="482"/>
                </a:cubicBezTo>
                <a:cubicBezTo>
                  <a:pt x="54004" y="440"/>
                  <a:pt x="53899" y="440"/>
                  <a:pt x="53774" y="419"/>
                </a:cubicBezTo>
                <a:cubicBezTo>
                  <a:pt x="53690" y="419"/>
                  <a:pt x="53607" y="419"/>
                  <a:pt x="53565" y="440"/>
                </a:cubicBezTo>
                <a:lnTo>
                  <a:pt x="53251" y="523"/>
                </a:lnTo>
                <a:cubicBezTo>
                  <a:pt x="53083" y="586"/>
                  <a:pt x="52937" y="649"/>
                  <a:pt x="52770" y="733"/>
                </a:cubicBezTo>
                <a:cubicBezTo>
                  <a:pt x="52456" y="900"/>
                  <a:pt x="52163" y="1047"/>
                  <a:pt x="51849" y="1214"/>
                </a:cubicBezTo>
                <a:cubicBezTo>
                  <a:pt x="51472" y="1423"/>
                  <a:pt x="51096" y="1612"/>
                  <a:pt x="50677" y="1779"/>
                </a:cubicBezTo>
                <a:cubicBezTo>
                  <a:pt x="50447" y="1884"/>
                  <a:pt x="50175" y="1967"/>
                  <a:pt x="49945" y="2051"/>
                </a:cubicBezTo>
                <a:cubicBezTo>
                  <a:pt x="49610" y="2156"/>
                  <a:pt x="49296" y="2197"/>
                  <a:pt x="48961" y="2260"/>
                </a:cubicBezTo>
                <a:cubicBezTo>
                  <a:pt x="48648" y="2302"/>
                  <a:pt x="48292" y="2302"/>
                  <a:pt x="47978" y="2344"/>
                </a:cubicBezTo>
                <a:cubicBezTo>
                  <a:pt x="47622" y="2344"/>
                  <a:pt x="47246" y="2302"/>
                  <a:pt x="46890" y="2260"/>
                </a:cubicBezTo>
                <a:cubicBezTo>
                  <a:pt x="46409" y="2176"/>
                  <a:pt x="45969" y="2093"/>
                  <a:pt x="45509" y="1988"/>
                </a:cubicBezTo>
                <a:cubicBezTo>
                  <a:pt x="45091" y="1884"/>
                  <a:pt x="44672" y="1758"/>
                  <a:pt x="44275" y="1612"/>
                </a:cubicBezTo>
                <a:cubicBezTo>
                  <a:pt x="43877" y="1423"/>
                  <a:pt x="43480" y="1235"/>
                  <a:pt x="43103" y="1026"/>
                </a:cubicBezTo>
                <a:cubicBezTo>
                  <a:pt x="42643" y="795"/>
                  <a:pt x="42203" y="565"/>
                  <a:pt x="41743" y="398"/>
                </a:cubicBezTo>
                <a:cubicBezTo>
                  <a:pt x="41555" y="314"/>
                  <a:pt x="41366" y="293"/>
                  <a:pt x="41157" y="251"/>
                </a:cubicBezTo>
                <a:cubicBezTo>
                  <a:pt x="40948" y="189"/>
                  <a:pt x="40718" y="189"/>
                  <a:pt x="40487" y="189"/>
                </a:cubicBezTo>
                <a:cubicBezTo>
                  <a:pt x="40236" y="189"/>
                  <a:pt x="40027" y="251"/>
                  <a:pt x="39797" y="293"/>
                </a:cubicBezTo>
                <a:cubicBezTo>
                  <a:pt x="39567" y="356"/>
                  <a:pt x="39358" y="461"/>
                  <a:pt x="39148" y="565"/>
                </a:cubicBezTo>
                <a:cubicBezTo>
                  <a:pt x="38646" y="816"/>
                  <a:pt x="38207" y="1151"/>
                  <a:pt x="37767" y="1507"/>
                </a:cubicBezTo>
                <a:lnTo>
                  <a:pt x="36972" y="2135"/>
                </a:lnTo>
                <a:cubicBezTo>
                  <a:pt x="36763" y="2281"/>
                  <a:pt x="36533" y="2469"/>
                  <a:pt x="36303" y="2616"/>
                </a:cubicBezTo>
                <a:cubicBezTo>
                  <a:pt x="36052" y="2783"/>
                  <a:pt x="35801" y="2909"/>
                  <a:pt x="35529" y="3034"/>
                </a:cubicBezTo>
                <a:cubicBezTo>
                  <a:pt x="35403" y="3097"/>
                  <a:pt x="35298" y="3139"/>
                  <a:pt x="35173" y="3181"/>
                </a:cubicBezTo>
                <a:cubicBezTo>
                  <a:pt x="35005" y="3223"/>
                  <a:pt x="34838" y="3244"/>
                  <a:pt x="34671" y="3285"/>
                </a:cubicBezTo>
                <a:lnTo>
                  <a:pt x="34315" y="3285"/>
                </a:lnTo>
                <a:cubicBezTo>
                  <a:pt x="34168" y="3244"/>
                  <a:pt x="34043" y="3202"/>
                  <a:pt x="33917" y="3139"/>
                </a:cubicBezTo>
                <a:cubicBezTo>
                  <a:pt x="33436" y="2909"/>
                  <a:pt x="32997" y="2616"/>
                  <a:pt x="32578" y="2302"/>
                </a:cubicBezTo>
                <a:cubicBezTo>
                  <a:pt x="32369" y="2156"/>
                  <a:pt x="32181" y="1988"/>
                  <a:pt x="32013" y="1821"/>
                </a:cubicBezTo>
                <a:cubicBezTo>
                  <a:pt x="31867" y="1674"/>
                  <a:pt x="31741" y="1570"/>
                  <a:pt x="31616" y="1444"/>
                </a:cubicBezTo>
                <a:cubicBezTo>
                  <a:pt x="31281" y="1130"/>
                  <a:pt x="30967" y="775"/>
                  <a:pt x="30591" y="482"/>
                </a:cubicBezTo>
                <a:cubicBezTo>
                  <a:pt x="30444" y="377"/>
                  <a:pt x="30277" y="272"/>
                  <a:pt x="30088" y="168"/>
                </a:cubicBezTo>
                <a:cubicBezTo>
                  <a:pt x="29984" y="105"/>
                  <a:pt x="29879" y="84"/>
                  <a:pt x="29775" y="63"/>
                </a:cubicBezTo>
                <a:cubicBezTo>
                  <a:pt x="29754" y="63"/>
                  <a:pt x="29712" y="42"/>
                  <a:pt x="29670" y="42"/>
                </a:cubicBezTo>
                <a:cubicBezTo>
                  <a:pt x="29607" y="42"/>
                  <a:pt x="29523" y="0"/>
                  <a:pt x="29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7"/>
          <p:cNvSpPr/>
          <p:nvPr/>
        </p:nvSpPr>
        <p:spPr>
          <a:xfrm rot="-657115">
            <a:off x="2966484" y="2746807"/>
            <a:ext cx="1482798" cy="117115"/>
          </a:xfrm>
          <a:custGeom>
            <a:avLst/>
            <a:gdLst/>
            <a:ahLst/>
            <a:cxnLst/>
            <a:rect l="l" t="t" r="r" b="b"/>
            <a:pathLst>
              <a:path w="69990" h="5528" extrusionOk="0">
                <a:moveTo>
                  <a:pt x="29335" y="0"/>
                </a:moveTo>
                <a:cubicBezTo>
                  <a:pt x="29293" y="0"/>
                  <a:pt x="29210" y="0"/>
                  <a:pt x="29147" y="42"/>
                </a:cubicBezTo>
                <a:cubicBezTo>
                  <a:pt x="29021" y="63"/>
                  <a:pt x="28917" y="84"/>
                  <a:pt x="28791" y="105"/>
                </a:cubicBezTo>
                <a:cubicBezTo>
                  <a:pt x="28561" y="189"/>
                  <a:pt x="28310" y="272"/>
                  <a:pt x="28080" y="377"/>
                </a:cubicBezTo>
                <a:cubicBezTo>
                  <a:pt x="27891" y="461"/>
                  <a:pt x="27724" y="523"/>
                  <a:pt x="27536" y="628"/>
                </a:cubicBezTo>
                <a:cubicBezTo>
                  <a:pt x="27410" y="691"/>
                  <a:pt x="27264" y="775"/>
                  <a:pt x="27138" y="816"/>
                </a:cubicBezTo>
                <a:cubicBezTo>
                  <a:pt x="26929" y="921"/>
                  <a:pt x="26741" y="1026"/>
                  <a:pt x="26531" y="1130"/>
                </a:cubicBezTo>
                <a:cubicBezTo>
                  <a:pt x="26427" y="1193"/>
                  <a:pt x="26322" y="1235"/>
                  <a:pt x="26259" y="1298"/>
                </a:cubicBezTo>
                <a:cubicBezTo>
                  <a:pt x="26071" y="1402"/>
                  <a:pt x="25883" y="1528"/>
                  <a:pt x="25736" y="1632"/>
                </a:cubicBezTo>
                <a:cubicBezTo>
                  <a:pt x="25590" y="1716"/>
                  <a:pt x="25464" y="1779"/>
                  <a:pt x="25339" y="1884"/>
                </a:cubicBezTo>
                <a:cubicBezTo>
                  <a:pt x="25004" y="2093"/>
                  <a:pt x="24690" y="2344"/>
                  <a:pt x="24334" y="2553"/>
                </a:cubicBezTo>
                <a:cubicBezTo>
                  <a:pt x="23644" y="3013"/>
                  <a:pt x="22912" y="3495"/>
                  <a:pt x="22116" y="3829"/>
                </a:cubicBezTo>
                <a:cubicBezTo>
                  <a:pt x="21928" y="3913"/>
                  <a:pt x="21782" y="3955"/>
                  <a:pt x="21593" y="4039"/>
                </a:cubicBezTo>
                <a:cubicBezTo>
                  <a:pt x="21384" y="4122"/>
                  <a:pt x="21154" y="4164"/>
                  <a:pt x="20924" y="4185"/>
                </a:cubicBezTo>
                <a:cubicBezTo>
                  <a:pt x="20819" y="4185"/>
                  <a:pt x="20736" y="4227"/>
                  <a:pt x="20631" y="4227"/>
                </a:cubicBezTo>
                <a:cubicBezTo>
                  <a:pt x="20464" y="4227"/>
                  <a:pt x="20338" y="4227"/>
                  <a:pt x="20192" y="4185"/>
                </a:cubicBezTo>
                <a:cubicBezTo>
                  <a:pt x="19982" y="4164"/>
                  <a:pt x="19773" y="4122"/>
                  <a:pt x="19585" y="4039"/>
                </a:cubicBezTo>
                <a:cubicBezTo>
                  <a:pt x="19375" y="3934"/>
                  <a:pt x="19166" y="3808"/>
                  <a:pt x="18978" y="3662"/>
                </a:cubicBezTo>
                <a:cubicBezTo>
                  <a:pt x="18664" y="3432"/>
                  <a:pt x="18413" y="3139"/>
                  <a:pt x="18141" y="2867"/>
                </a:cubicBezTo>
                <a:cubicBezTo>
                  <a:pt x="18015" y="2720"/>
                  <a:pt x="17890" y="2574"/>
                  <a:pt x="17743" y="2448"/>
                </a:cubicBezTo>
                <a:cubicBezTo>
                  <a:pt x="17597" y="2281"/>
                  <a:pt x="17409" y="2135"/>
                  <a:pt x="17262" y="1967"/>
                </a:cubicBezTo>
                <a:cubicBezTo>
                  <a:pt x="17095" y="1842"/>
                  <a:pt x="16969" y="1737"/>
                  <a:pt x="16781" y="1653"/>
                </a:cubicBezTo>
                <a:cubicBezTo>
                  <a:pt x="16676" y="1612"/>
                  <a:pt x="16572" y="1570"/>
                  <a:pt x="16467" y="1528"/>
                </a:cubicBezTo>
                <a:cubicBezTo>
                  <a:pt x="16362" y="1507"/>
                  <a:pt x="16258" y="1465"/>
                  <a:pt x="16153" y="1465"/>
                </a:cubicBezTo>
                <a:cubicBezTo>
                  <a:pt x="16070" y="1465"/>
                  <a:pt x="16028" y="1465"/>
                  <a:pt x="15944" y="1507"/>
                </a:cubicBezTo>
                <a:cubicBezTo>
                  <a:pt x="15839" y="1528"/>
                  <a:pt x="15756" y="1549"/>
                  <a:pt x="15651" y="1612"/>
                </a:cubicBezTo>
                <a:cubicBezTo>
                  <a:pt x="15588" y="1653"/>
                  <a:pt x="15484" y="1716"/>
                  <a:pt x="15400" y="1758"/>
                </a:cubicBezTo>
                <a:cubicBezTo>
                  <a:pt x="15316" y="1842"/>
                  <a:pt x="15233" y="1925"/>
                  <a:pt x="15191" y="1988"/>
                </a:cubicBezTo>
                <a:cubicBezTo>
                  <a:pt x="15065" y="2156"/>
                  <a:pt x="14919" y="2302"/>
                  <a:pt x="14814" y="2469"/>
                </a:cubicBezTo>
                <a:cubicBezTo>
                  <a:pt x="14710" y="2595"/>
                  <a:pt x="14605" y="2700"/>
                  <a:pt x="14542" y="2825"/>
                </a:cubicBezTo>
                <a:cubicBezTo>
                  <a:pt x="14438" y="2972"/>
                  <a:pt x="14291" y="3118"/>
                  <a:pt x="14186" y="3244"/>
                </a:cubicBezTo>
                <a:cubicBezTo>
                  <a:pt x="13956" y="3536"/>
                  <a:pt x="13705" y="3767"/>
                  <a:pt x="13412" y="4018"/>
                </a:cubicBezTo>
                <a:cubicBezTo>
                  <a:pt x="13203" y="4164"/>
                  <a:pt x="12973" y="4290"/>
                  <a:pt x="12722" y="4436"/>
                </a:cubicBezTo>
                <a:cubicBezTo>
                  <a:pt x="12492" y="4499"/>
                  <a:pt x="12282" y="4562"/>
                  <a:pt x="12052" y="4604"/>
                </a:cubicBezTo>
                <a:cubicBezTo>
                  <a:pt x="11885" y="4625"/>
                  <a:pt x="11723" y="4635"/>
                  <a:pt x="11558" y="4635"/>
                </a:cubicBezTo>
                <a:cubicBezTo>
                  <a:pt x="11393" y="4635"/>
                  <a:pt x="11226" y="4625"/>
                  <a:pt x="11048" y="4604"/>
                </a:cubicBezTo>
                <a:cubicBezTo>
                  <a:pt x="10525" y="4541"/>
                  <a:pt x="10044" y="4373"/>
                  <a:pt x="9541" y="4164"/>
                </a:cubicBezTo>
                <a:cubicBezTo>
                  <a:pt x="9102" y="3955"/>
                  <a:pt x="8684" y="3746"/>
                  <a:pt x="8265" y="3495"/>
                </a:cubicBezTo>
                <a:cubicBezTo>
                  <a:pt x="8056" y="3348"/>
                  <a:pt x="7847" y="3223"/>
                  <a:pt x="7637" y="3076"/>
                </a:cubicBezTo>
                <a:cubicBezTo>
                  <a:pt x="7428" y="2930"/>
                  <a:pt x="7219" y="2783"/>
                  <a:pt x="7010" y="2658"/>
                </a:cubicBezTo>
                <a:cubicBezTo>
                  <a:pt x="6800" y="2490"/>
                  <a:pt x="6591" y="2365"/>
                  <a:pt x="6382" y="2239"/>
                </a:cubicBezTo>
                <a:cubicBezTo>
                  <a:pt x="6173" y="2093"/>
                  <a:pt x="5922" y="1967"/>
                  <a:pt x="5691" y="1863"/>
                </a:cubicBezTo>
                <a:cubicBezTo>
                  <a:pt x="5284" y="1669"/>
                  <a:pt x="4840" y="1546"/>
                  <a:pt x="4411" y="1546"/>
                </a:cubicBezTo>
                <a:cubicBezTo>
                  <a:pt x="4377" y="1546"/>
                  <a:pt x="4344" y="1547"/>
                  <a:pt x="4310" y="1549"/>
                </a:cubicBezTo>
                <a:cubicBezTo>
                  <a:pt x="4206" y="1549"/>
                  <a:pt x="4080" y="1570"/>
                  <a:pt x="3976" y="1570"/>
                </a:cubicBezTo>
                <a:cubicBezTo>
                  <a:pt x="3829" y="1612"/>
                  <a:pt x="3725" y="1632"/>
                  <a:pt x="3620" y="1653"/>
                </a:cubicBezTo>
                <a:cubicBezTo>
                  <a:pt x="3515" y="1674"/>
                  <a:pt x="3411" y="1737"/>
                  <a:pt x="3348" y="1758"/>
                </a:cubicBezTo>
                <a:cubicBezTo>
                  <a:pt x="3243" y="1821"/>
                  <a:pt x="3139" y="1863"/>
                  <a:pt x="3034" y="1884"/>
                </a:cubicBezTo>
                <a:cubicBezTo>
                  <a:pt x="2553" y="2093"/>
                  <a:pt x="2114" y="2344"/>
                  <a:pt x="1695" y="2616"/>
                </a:cubicBezTo>
                <a:cubicBezTo>
                  <a:pt x="1318" y="2888"/>
                  <a:pt x="963" y="3181"/>
                  <a:pt x="649" y="3516"/>
                </a:cubicBezTo>
                <a:cubicBezTo>
                  <a:pt x="481" y="3662"/>
                  <a:pt x="356" y="3829"/>
                  <a:pt x="230" y="3976"/>
                </a:cubicBezTo>
                <a:cubicBezTo>
                  <a:pt x="168" y="4060"/>
                  <a:pt x="126" y="4143"/>
                  <a:pt x="105" y="4248"/>
                </a:cubicBezTo>
                <a:cubicBezTo>
                  <a:pt x="105" y="4269"/>
                  <a:pt x="63" y="4332"/>
                  <a:pt x="63" y="4353"/>
                </a:cubicBezTo>
                <a:cubicBezTo>
                  <a:pt x="42" y="4436"/>
                  <a:pt x="42" y="4499"/>
                  <a:pt x="21" y="4583"/>
                </a:cubicBezTo>
                <a:cubicBezTo>
                  <a:pt x="0" y="4687"/>
                  <a:pt x="21" y="4792"/>
                  <a:pt x="105" y="4876"/>
                </a:cubicBezTo>
                <a:cubicBezTo>
                  <a:pt x="153" y="4940"/>
                  <a:pt x="225" y="4967"/>
                  <a:pt x="303" y="4967"/>
                </a:cubicBezTo>
                <a:cubicBezTo>
                  <a:pt x="327" y="4967"/>
                  <a:pt x="352" y="4964"/>
                  <a:pt x="377" y="4959"/>
                </a:cubicBezTo>
                <a:cubicBezTo>
                  <a:pt x="461" y="4917"/>
                  <a:pt x="523" y="4897"/>
                  <a:pt x="586" y="4897"/>
                </a:cubicBezTo>
                <a:cubicBezTo>
                  <a:pt x="691" y="4876"/>
                  <a:pt x="774" y="4813"/>
                  <a:pt x="879" y="4771"/>
                </a:cubicBezTo>
                <a:cubicBezTo>
                  <a:pt x="1005" y="4687"/>
                  <a:pt x="1067" y="4499"/>
                  <a:pt x="984" y="4373"/>
                </a:cubicBezTo>
                <a:cubicBezTo>
                  <a:pt x="942" y="4290"/>
                  <a:pt x="879" y="4269"/>
                  <a:pt x="795" y="4248"/>
                </a:cubicBezTo>
                <a:cubicBezTo>
                  <a:pt x="1067" y="3955"/>
                  <a:pt x="1360" y="3704"/>
                  <a:pt x="1632" y="3432"/>
                </a:cubicBezTo>
                <a:cubicBezTo>
                  <a:pt x="2134" y="3076"/>
                  <a:pt x="2658" y="2783"/>
                  <a:pt x="3202" y="2511"/>
                </a:cubicBezTo>
                <a:lnTo>
                  <a:pt x="3599" y="2365"/>
                </a:lnTo>
                <a:cubicBezTo>
                  <a:pt x="3766" y="2302"/>
                  <a:pt x="3913" y="2260"/>
                  <a:pt x="4101" y="2239"/>
                </a:cubicBezTo>
                <a:cubicBezTo>
                  <a:pt x="4174" y="2218"/>
                  <a:pt x="4248" y="2208"/>
                  <a:pt x="4321" y="2208"/>
                </a:cubicBezTo>
                <a:cubicBezTo>
                  <a:pt x="4394" y="2208"/>
                  <a:pt x="4467" y="2218"/>
                  <a:pt x="4541" y="2239"/>
                </a:cubicBezTo>
                <a:cubicBezTo>
                  <a:pt x="4645" y="2260"/>
                  <a:pt x="4729" y="2260"/>
                  <a:pt x="4834" y="2281"/>
                </a:cubicBezTo>
                <a:cubicBezTo>
                  <a:pt x="4959" y="2302"/>
                  <a:pt x="5127" y="2365"/>
                  <a:pt x="5252" y="2448"/>
                </a:cubicBezTo>
                <a:cubicBezTo>
                  <a:pt x="5503" y="2574"/>
                  <a:pt x="5775" y="2700"/>
                  <a:pt x="6005" y="2867"/>
                </a:cubicBezTo>
                <a:cubicBezTo>
                  <a:pt x="6298" y="3034"/>
                  <a:pt x="6549" y="3244"/>
                  <a:pt x="6842" y="3453"/>
                </a:cubicBezTo>
                <a:cubicBezTo>
                  <a:pt x="7114" y="3641"/>
                  <a:pt x="7386" y="3850"/>
                  <a:pt x="7679" y="4039"/>
                </a:cubicBezTo>
                <a:cubicBezTo>
                  <a:pt x="7972" y="4227"/>
                  <a:pt x="8265" y="4394"/>
                  <a:pt x="8537" y="4562"/>
                </a:cubicBezTo>
                <a:cubicBezTo>
                  <a:pt x="9123" y="4876"/>
                  <a:pt x="9730" y="5127"/>
                  <a:pt x="10316" y="5315"/>
                </a:cubicBezTo>
                <a:cubicBezTo>
                  <a:pt x="10757" y="5447"/>
                  <a:pt x="11229" y="5528"/>
                  <a:pt x="11703" y="5528"/>
                </a:cubicBezTo>
                <a:cubicBezTo>
                  <a:pt x="11903" y="5528"/>
                  <a:pt x="12104" y="5513"/>
                  <a:pt x="12303" y="5482"/>
                </a:cubicBezTo>
                <a:cubicBezTo>
                  <a:pt x="12617" y="5420"/>
                  <a:pt x="12910" y="5336"/>
                  <a:pt x="13203" y="5231"/>
                </a:cubicBezTo>
                <a:cubicBezTo>
                  <a:pt x="13496" y="5106"/>
                  <a:pt x="13747" y="4980"/>
                  <a:pt x="13977" y="4792"/>
                </a:cubicBezTo>
                <a:cubicBezTo>
                  <a:pt x="14249" y="4604"/>
                  <a:pt x="14479" y="4373"/>
                  <a:pt x="14710" y="4143"/>
                </a:cubicBezTo>
                <a:cubicBezTo>
                  <a:pt x="14856" y="4018"/>
                  <a:pt x="14961" y="3871"/>
                  <a:pt x="15065" y="3746"/>
                </a:cubicBezTo>
                <a:cubicBezTo>
                  <a:pt x="15212" y="3536"/>
                  <a:pt x="15379" y="3348"/>
                  <a:pt x="15526" y="3139"/>
                </a:cubicBezTo>
                <a:cubicBezTo>
                  <a:pt x="15714" y="2909"/>
                  <a:pt x="15902" y="2658"/>
                  <a:pt x="16132" y="2407"/>
                </a:cubicBezTo>
                <a:cubicBezTo>
                  <a:pt x="16153" y="2407"/>
                  <a:pt x="16153" y="2386"/>
                  <a:pt x="16174" y="2386"/>
                </a:cubicBezTo>
                <a:cubicBezTo>
                  <a:pt x="16216" y="2386"/>
                  <a:pt x="16237" y="2365"/>
                  <a:pt x="16258" y="2365"/>
                </a:cubicBezTo>
                <a:lnTo>
                  <a:pt x="16279" y="2365"/>
                </a:lnTo>
                <a:cubicBezTo>
                  <a:pt x="16342" y="2365"/>
                  <a:pt x="16362" y="2386"/>
                  <a:pt x="16425" y="2386"/>
                </a:cubicBezTo>
                <a:cubicBezTo>
                  <a:pt x="16530" y="2448"/>
                  <a:pt x="16635" y="2490"/>
                  <a:pt x="16739" y="2574"/>
                </a:cubicBezTo>
                <a:cubicBezTo>
                  <a:pt x="17011" y="2783"/>
                  <a:pt x="17262" y="3034"/>
                  <a:pt x="17492" y="3306"/>
                </a:cubicBezTo>
                <a:cubicBezTo>
                  <a:pt x="17806" y="3620"/>
                  <a:pt x="18120" y="3955"/>
                  <a:pt x="18455" y="4248"/>
                </a:cubicBezTo>
                <a:cubicBezTo>
                  <a:pt x="18622" y="4373"/>
                  <a:pt x="18769" y="4478"/>
                  <a:pt x="18936" y="4583"/>
                </a:cubicBezTo>
                <a:cubicBezTo>
                  <a:pt x="19103" y="4708"/>
                  <a:pt x="19313" y="4792"/>
                  <a:pt x="19522" y="4876"/>
                </a:cubicBezTo>
                <a:cubicBezTo>
                  <a:pt x="19710" y="4959"/>
                  <a:pt x="19920" y="4980"/>
                  <a:pt x="20129" y="5022"/>
                </a:cubicBezTo>
                <a:cubicBezTo>
                  <a:pt x="20297" y="5053"/>
                  <a:pt x="20488" y="5072"/>
                  <a:pt x="20669" y="5072"/>
                </a:cubicBezTo>
                <a:cubicBezTo>
                  <a:pt x="20735" y="5072"/>
                  <a:pt x="20799" y="5070"/>
                  <a:pt x="20861" y="5064"/>
                </a:cubicBezTo>
                <a:cubicBezTo>
                  <a:pt x="21070" y="5064"/>
                  <a:pt x="21280" y="5001"/>
                  <a:pt x="21468" y="4980"/>
                </a:cubicBezTo>
                <a:cubicBezTo>
                  <a:pt x="21698" y="4917"/>
                  <a:pt x="21928" y="4855"/>
                  <a:pt x="22179" y="4771"/>
                </a:cubicBezTo>
                <a:cubicBezTo>
                  <a:pt x="22619" y="4604"/>
                  <a:pt x="23037" y="4394"/>
                  <a:pt x="23435" y="4185"/>
                </a:cubicBezTo>
                <a:cubicBezTo>
                  <a:pt x="24021" y="3871"/>
                  <a:pt x="24585" y="3495"/>
                  <a:pt x="25129" y="3118"/>
                </a:cubicBezTo>
                <a:cubicBezTo>
                  <a:pt x="25381" y="2930"/>
                  <a:pt x="25653" y="2762"/>
                  <a:pt x="25946" y="2574"/>
                </a:cubicBezTo>
                <a:cubicBezTo>
                  <a:pt x="26259" y="2365"/>
                  <a:pt x="26573" y="2176"/>
                  <a:pt x="26887" y="1967"/>
                </a:cubicBezTo>
                <a:cubicBezTo>
                  <a:pt x="26908" y="1946"/>
                  <a:pt x="26950" y="1925"/>
                  <a:pt x="26992" y="1925"/>
                </a:cubicBezTo>
                <a:cubicBezTo>
                  <a:pt x="27096" y="1863"/>
                  <a:pt x="27201" y="1821"/>
                  <a:pt x="27306" y="1737"/>
                </a:cubicBezTo>
                <a:cubicBezTo>
                  <a:pt x="27452" y="1653"/>
                  <a:pt x="27619" y="1549"/>
                  <a:pt x="27787" y="1465"/>
                </a:cubicBezTo>
                <a:cubicBezTo>
                  <a:pt x="27829" y="1444"/>
                  <a:pt x="27870" y="1444"/>
                  <a:pt x="27891" y="1423"/>
                </a:cubicBezTo>
                <a:cubicBezTo>
                  <a:pt x="27996" y="1360"/>
                  <a:pt x="28142" y="1319"/>
                  <a:pt x="28247" y="1256"/>
                </a:cubicBezTo>
                <a:cubicBezTo>
                  <a:pt x="28414" y="1193"/>
                  <a:pt x="28624" y="1088"/>
                  <a:pt x="28812" y="1005"/>
                </a:cubicBezTo>
                <a:cubicBezTo>
                  <a:pt x="29000" y="921"/>
                  <a:pt x="29210" y="879"/>
                  <a:pt x="29419" y="816"/>
                </a:cubicBezTo>
                <a:lnTo>
                  <a:pt x="29649" y="816"/>
                </a:lnTo>
                <a:cubicBezTo>
                  <a:pt x="29733" y="837"/>
                  <a:pt x="29816" y="879"/>
                  <a:pt x="29921" y="900"/>
                </a:cubicBezTo>
                <a:cubicBezTo>
                  <a:pt x="30047" y="984"/>
                  <a:pt x="30172" y="1047"/>
                  <a:pt x="30298" y="1151"/>
                </a:cubicBezTo>
                <a:cubicBezTo>
                  <a:pt x="30695" y="1507"/>
                  <a:pt x="31030" y="1863"/>
                  <a:pt x="31407" y="2197"/>
                </a:cubicBezTo>
                <a:lnTo>
                  <a:pt x="32118" y="2825"/>
                </a:lnTo>
                <a:cubicBezTo>
                  <a:pt x="32348" y="3013"/>
                  <a:pt x="32578" y="3181"/>
                  <a:pt x="32808" y="3348"/>
                </a:cubicBezTo>
                <a:cubicBezTo>
                  <a:pt x="33080" y="3536"/>
                  <a:pt x="33332" y="3662"/>
                  <a:pt x="33604" y="3829"/>
                </a:cubicBezTo>
                <a:cubicBezTo>
                  <a:pt x="33834" y="3955"/>
                  <a:pt x="34127" y="4039"/>
                  <a:pt x="34378" y="4081"/>
                </a:cubicBezTo>
                <a:cubicBezTo>
                  <a:pt x="34451" y="4101"/>
                  <a:pt x="34514" y="4112"/>
                  <a:pt x="34574" y="4112"/>
                </a:cubicBezTo>
                <a:cubicBezTo>
                  <a:pt x="34634" y="4112"/>
                  <a:pt x="34692" y="4101"/>
                  <a:pt x="34754" y="4081"/>
                </a:cubicBezTo>
                <a:cubicBezTo>
                  <a:pt x="34901" y="4081"/>
                  <a:pt x="35068" y="4060"/>
                  <a:pt x="35215" y="4018"/>
                </a:cubicBezTo>
                <a:cubicBezTo>
                  <a:pt x="35487" y="3955"/>
                  <a:pt x="35738" y="3871"/>
                  <a:pt x="35989" y="3767"/>
                </a:cubicBezTo>
                <a:cubicBezTo>
                  <a:pt x="36261" y="3641"/>
                  <a:pt x="36533" y="3516"/>
                  <a:pt x="36784" y="3348"/>
                </a:cubicBezTo>
                <a:cubicBezTo>
                  <a:pt x="37161" y="3118"/>
                  <a:pt x="37474" y="2867"/>
                  <a:pt x="37809" y="2595"/>
                </a:cubicBezTo>
                <a:cubicBezTo>
                  <a:pt x="37998" y="2448"/>
                  <a:pt x="38207" y="2281"/>
                  <a:pt x="38395" y="2135"/>
                </a:cubicBezTo>
                <a:cubicBezTo>
                  <a:pt x="38542" y="1988"/>
                  <a:pt x="38709" y="1884"/>
                  <a:pt x="38855" y="1758"/>
                </a:cubicBezTo>
                <a:cubicBezTo>
                  <a:pt x="39190" y="1507"/>
                  <a:pt x="39546" y="1298"/>
                  <a:pt x="39922" y="1109"/>
                </a:cubicBezTo>
                <a:cubicBezTo>
                  <a:pt x="40111" y="1026"/>
                  <a:pt x="40299" y="984"/>
                  <a:pt x="40508" y="942"/>
                </a:cubicBezTo>
                <a:cubicBezTo>
                  <a:pt x="40613" y="942"/>
                  <a:pt x="40697" y="921"/>
                  <a:pt x="40801" y="921"/>
                </a:cubicBezTo>
                <a:cubicBezTo>
                  <a:pt x="40864" y="921"/>
                  <a:pt x="40948" y="921"/>
                  <a:pt x="41052" y="942"/>
                </a:cubicBezTo>
                <a:cubicBezTo>
                  <a:pt x="41366" y="1005"/>
                  <a:pt x="41659" y="1088"/>
                  <a:pt x="41952" y="1193"/>
                </a:cubicBezTo>
                <a:cubicBezTo>
                  <a:pt x="42182" y="1298"/>
                  <a:pt x="42433" y="1423"/>
                  <a:pt x="42684" y="1528"/>
                </a:cubicBezTo>
                <a:cubicBezTo>
                  <a:pt x="42831" y="1612"/>
                  <a:pt x="42956" y="1674"/>
                  <a:pt x="43124" y="1758"/>
                </a:cubicBezTo>
                <a:cubicBezTo>
                  <a:pt x="43249" y="1842"/>
                  <a:pt x="43417" y="1925"/>
                  <a:pt x="43563" y="1988"/>
                </a:cubicBezTo>
                <a:lnTo>
                  <a:pt x="44421" y="2386"/>
                </a:lnTo>
                <a:cubicBezTo>
                  <a:pt x="44735" y="2511"/>
                  <a:pt x="45049" y="2595"/>
                  <a:pt x="45363" y="2679"/>
                </a:cubicBezTo>
                <a:cubicBezTo>
                  <a:pt x="46053" y="2867"/>
                  <a:pt x="46723" y="2972"/>
                  <a:pt x="47413" y="3034"/>
                </a:cubicBezTo>
                <a:cubicBezTo>
                  <a:pt x="47748" y="3097"/>
                  <a:pt x="48125" y="3097"/>
                  <a:pt x="48459" y="3097"/>
                </a:cubicBezTo>
                <a:cubicBezTo>
                  <a:pt x="48794" y="3097"/>
                  <a:pt x="49129" y="3034"/>
                  <a:pt x="49485" y="2992"/>
                </a:cubicBezTo>
                <a:cubicBezTo>
                  <a:pt x="50070" y="2909"/>
                  <a:pt x="50677" y="2720"/>
                  <a:pt x="51263" y="2490"/>
                </a:cubicBezTo>
                <a:cubicBezTo>
                  <a:pt x="51619" y="2344"/>
                  <a:pt x="51954" y="2156"/>
                  <a:pt x="52330" y="1967"/>
                </a:cubicBezTo>
                <a:cubicBezTo>
                  <a:pt x="52749" y="1758"/>
                  <a:pt x="53167" y="1528"/>
                  <a:pt x="53607" y="1319"/>
                </a:cubicBezTo>
                <a:cubicBezTo>
                  <a:pt x="53690" y="1298"/>
                  <a:pt x="53795" y="1256"/>
                  <a:pt x="53879" y="1235"/>
                </a:cubicBezTo>
                <a:lnTo>
                  <a:pt x="54025" y="1235"/>
                </a:lnTo>
                <a:cubicBezTo>
                  <a:pt x="54151" y="1256"/>
                  <a:pt x="54255" y="1298"/>
                  <a:pt x="54402" y="1340"/>
                </a:cubicBezTo>
                <a:cubicBezTo>
                  <a:pt x="54778" y="1528"/>
                  <a:pt x="55134" y="1779"/>
                  <a:pt x="55490" y="2030"/>
                </a:cubicBezTo>
                <a:cubicBezTo>
                  <a:pt x="55866" y="2281"/>
                  <a:pt x="56243" y="2490"/>
                  <a:pt x="56640" y="2700"/>
                </a:cubicBezTo>
                <a:cubicBezTo>
                  <a:pt x="57038" y="2909"/>
                  <a:pt x="57456" y="3076"/>
                  <a:pt x="57875" y="3223"/>
                </a:cubicBezTo>
                <a:cubicBezTo>
                  <a:pt x="58335" y="3390"/>
                  <a:pt x="58837" y="3453"/>
                  <a:pt x="59340" y="3495"/>
                </a:cubicBezTo>
                <a:cubicBezTo>
                  <a:pt x="59396" y="3497"/>
                  <a:pt x="59453" y="3499"/>
                  <a:pt x="59510" y="3499"/>
                </a:cubicBezTo>
                <a:cubicBezTo>
                  <a:pt x="59892" y="3499"/>
                  <a:pt x="60272" y="3439"/>
                  <a:pt x="60637" y="3348"/>
                </a:cubicBezTo>
                <a:cubicBezTo>
                  <a:pt x="61013" y="3285"/>
                  <a:pt x="61369" y="3118"/>
                  <a:pt x="61725" y="2972"/>
                </a:cubicBezTo>
                <a:cubicBezTo>
                  <a:pt x="61871" y="2888"/>
                  <a:pt x="61997" y="2825"/>
                  <a:pt x="62164" y="2762"/>
                </a:cubicBezTo>
                <a:cubicBezTo>
                  <a:pt x="62269" y="2700"/>
                  <a:pt x="62353" y="2658"/>
                  <a:pt x="62457" y="2595"/>
                </a:cubicBezTo>
                <a:cubicBezTo>
                  <a:pt x="62583" y="2511"/>
                  <a:pt x="62729" y="2469"/>
                  <a:pt x="62876" y="2386"/>
                </a:cubicBezTo>
                <a:cubicBezTo>
                  <a:pt x="63566" y="2093"/>
                  <a:pt x="64298" y="1946"/>
                  <a:pt x="65073" y="1842"/>
                </a:cubicBezTo>
                <a:cubicBezTo>
                  <a:pt x="65449" y="1779"/>
                  <a:pt x="65868" y="1758"/>
                  <a:pt x="66286" y="1716"/>
                </a:cubicBezTo>
                <a:cubicBezTo>
                  <a:pt x="66642" y="1674"/>
                  <a:pt x="66998" y="1653"/>
                  <a:pt x="67332" y="1632"/>
                </a:cubicBezTo>
                <a:cubicBezTo>
                  <a:pt x="67918" y="1581"/>
                  <a:pt x="68517" y="1543"/>
                  <a:pt x="69108" y="1543"/>
                </a:cubicBezTo>
                <a:cubicBezTo>
                  <a:pt x="69235" y="1543"/>
                  <a:pt x="69362" y="1545"/>
                  <a:pt x="69488" y="1549"/>
                </a:cubicBezTo>
                <a:cubicBezTo>
                  <a:pt x="69780" y="1549"/>
                  <a:pt x="69990" y="1319"/>
                  <a:pt x="69990" y="1047"/>
                </a:cubicBezTo>
                <a:cubicBezTo>
                  <a:pt x="69990" y="795"/>
                  <a:pt x="69739" y="565"/>
                  <a:pt x="69488" y="565"/>
                </a:cubicBezTo>
                <a:cubicBezTo>
                  <a:pt x="68944" y="565"/>
                  <a:pt x="68379" y="607"/>
                  <a:pt x="67856" y="628"/>
                </a:cubicBezTo>
                <a:cubicBezTo>
                  <a:pt x="67437" y="837"/>
                  <a:pt x="67186" y="879"/>
                  <a:pt x="66914" y="879"/>
                </a:cubicBezTo>
                <a:cubicBezTo>
                  <a:pt x="66663" y="900"/>
                  <a:pt x="66433" y="900"/>
                  <a:pt x="66161" y="921"/>
                </a:cubicBezTo>
                <a:cubicBezTo>
                  <a:pt x="65826" y="942"/>
                  <a:pt x="65491" y="1005"/>
                  <a:pt x="65115" y="1026"/>
                </a:cubicBezTo>
                <a:cubicBezTo>
                  <a:pt x="64550" y="1088"/>
                  <a:pt x="63964" y="1193"/>
                  <a:pt x="63420" y="1319"/>
                </a:cubicBezTo>
                <a:cubicBezTo>
                  <a:pt x="62813" y="1465"/>
                  <a:pt x="62248" y="1674"/>
                  <a:pt x="61683" y="1967"/>
                </a:cubicBezTo>
                <a:cubicBezTo>
                  <a:pt x="61578" y="2030"/>
                  <a:pt x="61474" y="2093"/>
                  <a:pt x="61348" y="2135"/>
                </a:cubicBezTo>
                <a:cubicBezTo>
                  <a:pt x="61223" y="2176"/>
                  <a:pt x="61118" y="2239"/>
                  <a:pt x="60993" y="2281"/>
                </a:cubicBezTo>
                <a:cubicBezTo>
                  <a:pt x="60804" y="2365"/>
                  <a:pt x="60637" y="2407"/>
                  <a:pt x="60469" y="2469"/>
                </a:cubicBezTo>
                <a:cubicBezTo>
                  <a:pt x="60260" y="2511"/>
                  <a:pt x="60030" y="2574"/>
                  <a:pt x="59842" y="2595"/>
                </a:cubicBezTo>
                <a:cubicBezTo>
                  <a:pt x="59653" y="2616"/>
                  <a:pt x="59465" y="2616"/>
                  <a:pt x="59277" y="2616"/>
                </a:cubicBezTo>
                <a:cubicBezTo>
                  <a:pt x="59089" y="2616"/>
                  <a:pt x="58942" y="2595"/>
                  <a:pt x="58754" y="2595"/>
                </a:cubicBezTo>
                <a:cubicBezTo>
                  <a:pt x="58524" y="2574"/>
                  <a:pt x="58293" y="2511"/>
                  <a:pt x="58063" y="2448"/>
                </a:cubicBezTo>
                <a:cubicBezTo>
                  <a:pt x="57812" y="2365"/>
                  <a:pt x="57582" y="2281"/>
                  <a:pt x="57352" y="2176"/>
                </a:cubicBezTo>
                <a:cubicBezTo>
                  <a:pt x="56954" y="1988"/>
                  <a:pt x="56557" y="1779"/>
                  <a:pt x="56180" y="1570"/>
                </a:cubicBezTo>
                <a:cubicBezTo>
                  <a:pt x="55992" y="1465"/>
                  <a:pt x="55824" y="1360"/>
                  <a:pt x="55657" y="1235"/>
                </a:cubicBezTo>
                <a:lnTo>
                  <a:pt x="55029" y="837"/>
                </a:lnTo>
                <a:cubicBezTo>
                  <a:pt x="54862" y="733"/>
                  <a:pt x="54674" y="649"/>
                  <a:pt x="54506" y="586"/>
                </a:cubicBezTo>
                <a:cubicBezTo>
                  <a:pt x="54402" y="523"/>
                  <a:pt x="54255" y="503"/>
                  <a:pt x="54130" y="482"/>
                </a:cubicBezTo>
                <a:cubicBezTo>
                  <a:pt x="54004" y="440"/>
                  <a:pt x="53899" y="440"/>
                  <a:pt x="53774" y="419"/>
                </a:cubicBezTo>
                <a:cubicBezTo>
                  <a:pt x="53690" y="419"/>
                  <a:pt x="53607" y="419"/>
                  <a:pt x="53565" y="440"/>
                </a:cubicBezTo>
                <a:lnTo>
                  <a:pt x="53251" y="523"/>
                </a:lnTo>
                <a:cubicBezTo>
                  <a:pt x="53083" y="586"/>
                  <a:pt x="52937" y="649"/>
                  <a:pt x="52770" y="733"/>
                </a:cubicBezTo>
                <a:cubicBezTo>
                  <a:pt x="52456" y="900"/>
                  <a:pt x="52163" y="1047"/>
                  <a:pt x="51849" y="1214"/>
                </a:cubicBezTo>
                <a:cubicBezTo>
                  <a:pt x="51472" y="1423"/>
                  <a:pt x="51096" y="1612"/>
                  <a:pt x="50677" y="1779"/>
                </a:cubicBezTo>
                <a:cubicBezTo>
                  <a:pt x="50447" y="1884"/>
                  <a:pt x="50175" y="1967"/>
                  <a:pt x="49945" y="2051"/>
                </a:cubicBezTo>
                <a:cubicBezTo>
                  <a:pt x="49610" y="2156"/>
                  <a:pt x="49296" y="2197"/>
                  <a:pt x="48961" y="2260"/>
                </a:cubicBezTo>
                <a:cubicBezTo>
                  <a:pt x="48648" y="2302"/>
                  <a:pt x="48292" y="2302"/>
                  <a:pt x="47978" y="2344"/>
                </a:cubicBezTo>
                <a:cubicBezTo>
                  <a:pt x="47622" y="2344"/>
                  <a:pt x="47246" y="2302"/>
                  <a:pt x="46890" y="2260"/>
                </a:cubicBezTo>
                <a:cubicBezTo>
                  <a:pt x="46409" y="2176"/>
                  <a:pt x="45969" y="2093"/>
                  <a:pt x="45509" y="1988"/>
                </a:cubicBezTo>
                <a:cubicBezTo>
                  <a:pt x="45091" y="1884"/>
                  <a:pt x="44672" y="1758"/>
                  <a:pt x="44275" y="1612"/>
                </a:cubicBezTo>
                <a:cubicBezTo>
                  <a:pt x="43877" y="1423"/>
                  <a:pt x="43480" y="1235"/>
                  <a:pt x="43103" y="1026"/>
                </a:cubicBezTo>
                <a:cubicBezTo>
                  <a:pt x="42643" y="795"/>
                  <a:pt x="42203" y="565"/>
                  <a:pt x="41743" y="398"/>
                </a:cubicBezTo>
                <a:cubicBezTo>
                  <a:pt x="41555" y="314"/>
                  <a:pt x="41366" y="293"/>
                  <a:pt x="41157" y="251"/>
                </a:cubicBezTo>
                <a:cubicBezTo>
                  <a:pt x="40948" y="189"/>
                  <a:pt x="40718" y="189"/>
                  <a:pt x="40487" y="189"/>
                </a:cubicBezTo>
                <a:cubicBezTo>
                  <a:pt x="40236" y="189"/>
                  <a:pt x="40027" y="251"/>
                  <a:pt x="39797" y="293"/>
                </a:cubicBezTo>
                <a:cubicBezTo>
                  <a:pt x="39567" y="356"/>
                  <a:pt x="39358" y="461"/>
                  <a:pt x="39148" y="565"/>
                </a:cubicBezTo>
                <a:cubicBezTo>
                  <a:pt x="38646" y="816"/>
                  <a:pt x="38207" y="1151"/>
                  <a:pt x="37767" y="1507"/>
                </a:cubicBezTo>
                <a:lnTo>
                  <a:pt x="36972" y="2135"/>
                </a:lnTo>
                <a:cubicBezTo>
                  <a:pt x="36763" y="2281"/>
                  <a:pt x="36533" y="2469"/>
                  <a:pt x="36303" y="2616"/>
                </a:cubicBezTo>
                <a:cubicBezTo>
                  <a:pt x="36052" y="2783"/>
                  <a:pt x="35801" y="2909"/>
                  <a:pt x="35529" y="3034"/>
                </a:cubicBezTo>
                <a:cubicBezTo>
                  <a:pt x="35403" y="3097"/>
                  <a:pt x="35298" y="3139"/>
                  <a:pt x="35173" y="3181"/>
                </a:cubicBezTo>
                <a:cubicBezTo>
                  <a:pt x="35005" y="3223"/>
                  <a:pt x="34838" y="3244"/>
                  <a:pt x="34671" y="3285"/>
                </a:cubicBezTo>
                <a:lnTo>
                  <a:pt x="34315" y="3285"/>
                </a:lnTo>
                <a:cubicBezTo>
                  <a:pt x="34168" y="3244"/>
                  <a:pt x="34043" y="3202"/>
                  <a:pt x="33917" y="3139"/>
                </a:cubicBezTo>
                <a:cubicBezTo>
                  <a:pt x="33436" y="2909"/>
                  <a:pt x="32997" y="2616"/>
                  <a:pt x="32578" y="2302"/>
                </a:cubicBezTo>
                <a:cubicBezTo>
                  <a:pt x="32369" y="2156"/>
                  <a:pt x="32181" y="1988"/>
                  <a:pt x="32013" y="1821"/>
                </a:cubicBezTo>
                <a:cubicBezTo>
                  <a:pt x="31867" y="1674"/>
                  <a:pt x="31741" y="1570"/>
                  <a:pt x="31616" y="1444"/>
                </a:cubicBezTo>
                <a:cubicBezTo>
                  <a:pt x="31281" y="1130"/>
                  <a:pt x="30967" y="775"/>
                  <a:pt x="30591" y="482"/>
                </a:cubicBezTo>
                <a:cubicBezTo>
                  <a:pt x="30444" y="377"/>
                  <a:pt x="30277" y="272"/>
                  <a:pt x="30088" y="168"/>
                </a:cubicBezTo>
                <a:cubicBezTo>
                  <a:pt x="29984" y="105"/>
                  <a:pt x="29879" y="84"/>
                  <a:pt x="29775" y="63"/>
                </a:cubicBezTo>
                <a:cubicBezTo>
                  <a:pt x="29754" y="63"/>
                  <a:pt x="29712" y="42"/>
                  <a:pt x="29670" y="42"/>
                </a:cubicBezTo>
                <a:cubicBezTo>
                  <a:pt x="29607" y="42"/>
                  <a:pt x="29523" y="0"/>
                  <a:pt x="29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7"/>
          <p:cNvSpPr/>
          <p:nvPr/>
        </p:nvSpPr>
        <p:spPr>
          <a:xfrm rot="-657115">
            <a:off x="4710184" y="2338157"/>
            <a:ext cx="1482798" cy="117115"/>
          </a:xfrm>
          <a:custGeom>
            <a:avLst/>
            <a:gdLst/>
            <a:ahLst/>
            <a:cxnLst/>
            <a:rect l="l" t="t" r="r" b="b"/>
            <a:pathLst>
              <a:path w="69990" h="5528" extrusionOk="0">
                <a:moveTo>
                  <a:pt x="29335" y="0"/>
                </a:moveTo>
                <a:cubicBezTo>
                  <a:pt x="29293" y="0"/>
                  <a:pt x="29210" y="0"/>
                  <a:pt x="29147" y="42"/>
                </a:cubicBezTo>
                <a:cubicBezTo>
                  <a:pt x="29021" y="63"/>
                  <a:pt x="28917" y="84"/>
                  <a:pt x="28791" y="105"/>
                </a:cubicBezTo>
                <a:cubicBezTo>
                  <a:pt x="28561" y="189"/>
                  <a:pt x="28310" y="272"/>
                  <a:pt x="28080" y="377"/>
                </a:cubicBezTo>
                <a:cubicBezTo>
                  <a:pt x="27891" y="461"/>
                  <a:pt x="27724" y="523"/>
                  <a:pt x="27536" y="628"/>
                </a:cubicBezTo>
                <a:cubicBezTo>
                  <a:pt x="27410" y="691"/>
                  <a:pt x="27264" y="775"/>
                  <a:pt x="27138" y="816"/>
                </a:cubicBezTo>
                <a:cubicBezTo>
                  <a:pt x="26929" y="921"/>
                  <a:pt x="26741" y="1026"/>
                  <a:pt x="26531" y="1130"/>
                </a:cubicBezTo>
                <a:cubicBezTo>
                  <a:pt x="26427" y="1193"/>
                  <a:pt x="26322" y="1235"/>
                  <a:pt x="26259" y="1298"/>
                </a:cubicBezTo>
                <a:cubicBezTo>
                  <a:pt x="26071" y="1402"/>
                  <a:pt x="25883" y="1528"/>
                  <a:pt x="25736" y="1632"/>
                </a:cubicBezTo>
                <a:cubicBezTo>
                  <a:pt x="25590" y="1716"/>
                  <a:pt x="25464" y="1779"/>
                  <a:pt x="25339" y="1884"/>
                </a:cubicBezTo>
                <a:cubicBezTo>
                  <a:pt x="25004" y="2093"/>
                  <a:pt x="24690" y="2344"/>
                  <a:pt x="24334" y="2553"/>
                </a:cubicBezTo>
                <a:cubicBezTo>
                  <a:pt x="23644" y="3013"/>
                  <a:pt x="22912" y="3495"/>
                  <a:pt x="22116" y="3829"/>
                </a:cubicBezTo>
                <a:cubicBezTo>
                  <a:pt x="21928" y="3913"/>
                  <a:pt x="21782" y="3955"/>
                  <a:pt x="21593" y="4039"/>
                </a:cubicBezTo>
                <a:cubicBezTo>
                  <a:pt x="21384" y="4122"/>
                  <a:pt x="21154" y="4164"/>
                  <a:pt x="20924" y="4185"/>
                </a:cubicBezTo>
                <a:cubicBezTo>
                  <a:pt x="20819" y="4185"/>
                  <a:pt x="20736" y="4227"/>
                  <a:pt x="20631" y="4227"/>
                </a:cubicBezTo>
                <a:cubicBezTo>
                  <a:pt x="20464" y="4227"/>
                  <a:pt x="20338" y="4227"/>
                  <a:pt x="20192" y="4185"/>
                </a:cubicBezTo>
                <a:cubicBezTo>
                  <a:pt x="19982" y="4164"/>
                  <a:pt x="19773" y="4122"/>
                  <a:pt x="19585" y="4039"/>
                </a:cubicBezTo>
                <a:cubicBezTo>
                  <a:pt x="19375" y="3934"/>
                  <a:pt x="19166" y="3808"/>
                  <a:pt x="18978" y="3662"/>
                </a:cubicBezTo>
                <a:cubicBezTo>
                  <a:pt x="18664" y="3432"/>
                  <a:pt x="18413" y="3139"/>
                  <a:pt x="18141" y="2867"/>
                </a:cubicBezTo>
                <a:cubicBezTo>
                  <a:pt x="18015" y="2720"/>
                  <a:pt x="17890" y="2574"/>
                  <a:pt x="17743" y="2448"/>
                </a:cubicBezTo>
                <a:cubicBezTo>
                  <a:pt x="17597" y="2281"/>
                  <a:pt x="17409" y="2135"/>
                  <a:pt x="17262" y="1967"/>
                </a:cubicBezTo>
                <a:cubicBezTo>
                  <a:pt x="17095" y="1842"/>
                  <a:pt x="16969" y="1737"/>
                  <a:pt x="16781" y="1653"/>
                </a:cubicBezTo>
                <a:cubicBezTo>
                  <a:pt x="16676" y="1612"/>
                  <a:pt x="16572" y="1570"/>
                  <a:pt x="16467" y="1528"/>
                </a:cubicBezTo>
                <a:cubicBezTo>
                  <a:pt x="16362" y="1507"/>
                  <a:pt x="16258" y="1465"/>
                  <a:pt x="16153" y="1465"/>
                </a:cubicBezTo>
                <a:cubicBezTo>
                  <a:pt x="16070" y="1465"/>
                  <a:pt x="16028" y="1465"/>
                  <a:pt x="15944" y="1507"/>
                </a:cubicBezTo>
                <a:cubicBezTo>
                  <a:pt x="15839" y="1528"/>
                  <a:pt x="15756" y="1549"/>
                  <a:pt x="15651" y="1612"/>
                </a:cubicBezTo>
                <a:cubicBezTo>
                  <a:pt x="15588" y="1653"/>
                  <a:pt x="15484" y="1716"/>
                  <a:pt x="15400" y="1758"/>
                </a:cubicBezTo>
                <a:cubicBezTo>
                  <a:pt x="15316" y="1842"/>
                  <a:pt x="15233" y="1925"/>
                  <a:pt x="15191" y="1988"/>
                </a:cubicBezTo>
                <a:cubicBezTo>
                  <a:pt x="15065" y="2156"/>
                  <a:pt x="14919" y="2302"/>
                  <a:pt x="14814" y="2469"/>
                </a:cubicBezTo>
                <a:cubicBezTo>
                  <a:pt x="14710" y="2595"/>
                  <a:pt x="14605" y="2700"/>
                  <a:pt x="14542" y="2825"/>
                </a:cubicBezTo>
                <a:cubicBezTo>
                  <a:pt x="14438" y="2972"/>
                  <a:pt x="14291" y="3118"/>
                  <a:pt x="14186" y="3244"/>
                </a:cubicBezTo>
                <a:cubicBezTo>
                  <a:pt x="13956" y="3536"/>
                  <a:pt x="13705" y="3767"/>
                  <a:pt x="13412" y="4018"/>
                </a:cubicBezTo>
                <a:cubicBezTo>
                  <a:pt x="13203" y="4164"/>
                  <a:pt x="12973" y="4290"/>
                  <a:pt x="12722" y="4436"/>
                </a:cubicBezTo>
                <a:cubicBezTo>
                  <a:pt x="12492" y="4499"/>
                  <a:pt x="12282" y="4562"/>
                  <a:pt x="12052" y="4604"/>
                </a:cubicBezTo>
                <a:cubicBezTo>
                  <a:pt x="11885" y="4625"/>
                  <a:pt x="11723" y="4635"/>
                  <a:pt x="11558" y="4635"/>
                </a:cubicBezTo>
                <a:cubicBezTo>
                  <a:pt x="11393" y="4635"/>
                  <a:pt x="11226" y="4625"/>
                  <a:pt x="11048" y="4604"/>
                </a:cubicBezTo>
                <a:cubicBezTo>
                  <a:pt x="10525" y="4541"/>
                  <a:pt x="10044" y="4373"/>
                  <a:pt x="9541" y="4164"/>
                </a:cubicBezTo>
                <a:cubicBezTo>
                  <a:pt x="9102" y="3955"/>
                  <a:pt x="8684" y="3746"/>
                  <a:pt x="8265" y="3495"/>
                </a:cubicBezTo>
                <a:cubicBezTo>
                  <a:pt x="8056" y="3348"/>
                  <a:pt x="7847" y="3223"/>
                  <a:pt x="7637" y="3076"/>
                </a:cubicBezTo>
                <a:cubicBezTo>
                  <a:pt x="7428" y="2930"/>
                  <a:pt x="7219" y="2783"/>
                  <a:pt x="7010" y="2658"/>
                </a:cubicBezTo>
                <a:cubicBezTo>
                  <a:pt x="6800" y="2490"/>
                  <a:pt x="6591" y="2365"/>
                  <a:pt x="6382" y="2239"/>
                </a:cubicBezTo>
                <a:cubicBezTo>
                  <a:pt x="6173" y="2093"/>
                  <a:pt x="5922" y="1967"/>
                  <a:pt x="5691" y="1863"/>
                </a:cubicBezTo>
                <a:cubicBezTo>
                  <a:pt x="5284" y="1669"/>
                  <a:pt x="4840" y="1546"/>
                  <a:pt x="4411" y="1546"/>
                </a:cubicBezTo>
                <a:cubicBezTo>
                  <a:pt x="4377" y="1546"/>
                  <a:pt x="4344" y="1547"/>
                  <a:pt x="4310" y="1549"/>
                </a:cubicBezTo>
                <a:cubicBezTo>
                  <a:pt x="4206" y="1549"/>
                  <a:pt x="4080" y="1570"/>
                  <a:pt x="3976" y="1570"/>
                </a:cubicBezTo>
                <a:cubicBezTo>
                  <a:pt x="3829" y="1612"/>
                  <a:pt x="3725" y="1632"/>
                  <a:pt x="3620" y="1653"/>
                </a:cubicBezTo>
                <a:cubicBezTo>
                  <a:pt x="3515" y="1674"/>
                  <a:pt x="3411" y="1737"/>
                  <a:pt x="3348" y="1758"/>
                </a:cubicBezTo>
                <a:cubicBezTo>
                  <a:pt x="3243" y="1821"/>
                  <a:pt x="3139" y="1863"/>
                  <a:pt x="3034" y="1884"/>
                </a:cubicBezTo>
                <a:cubicBezTo>
                  <a:pt x="2553" y="2093"/>
                  <a:pt x="2114" y="2344"/>
                  <a:pt x="1695" y="2616"/>
                </a:cubicBezTo>
                <a:cubicBezTo>
                  <a:pt x="1318" y="2888"/>
                  <a:pt x="963" y="3181"/>
                  <a:pt x="649" y="3516"/>
                </a:cubicBezTo>
                <a:cubicBezTo>
                  <a:pt x="481" y="3662"/>
                  <a:pt x="356" y="3829"/>
                  <a:pt x="230" y="3976"/>
                </a:cubicBezTo>
                <a:cubicBezTo>
                  <a:pt x="168" y="4060"/>
                  <a:pt x="126" y="4143"/>
                  <a:pt x="105" y="4248"/>
                </a:cubicBezTo>
                <a:cubicBezTo>
                  <a:pt x="105" y="4269"/>
                  <a:pt x="63" y="4332"/>
                  <a:pt x="63" y="4353"/>
                </a:cubicBezTo>
                <a:cubicBezTo>
                  <a:pt x="42" y="4436"/>
                  <a:pt x="42" y="4499"/>
                  <a:pt x="21" y="4583"/>
                </a:cubicBezTo>
                <a:cubicBezTo>
                  <a:pt x="0" y="4687"/>
                  <a:pt x="21" y="4792"/>
                  <a:pt x="105" y="4876"/>
                </a:cubicBezTo>
                <a:cubicBezTo>
                  <a:pt x="153" y="4940"/>
                  <a:pt x="225" y="4967"/>
                  <a:pt x="303" y="4967"/>
                </a:cubicBezTo>
                <a:cubicBezTo>
                  <a:pt x="327" y="4967"/>
                  <a:pt x="352" y="4964"/>
                  <a:pt x="377" y="4959"/>
                </a:cubicBezTo>
                <a:cubicBezTo>
                  <a:pt x="461" y="4917"/>
                  <a:pt x="523" y="4897"/>
                  <a:pt x="586" y="4897"/>
                </a:cubicBezTo>
                <a:cubicBezTo>
                  <a:pt x="691" y="4876"/>
                  <a:pt x="774" y="4813"/>
                  <a:pt x="879" y="4771"/>
                </a:cubicBezTo>
                <a:cubicBezTo>
                  <a:pt x="1005" y="4687"/>
                  <a:pt x="1067" y="4499"/>
                  <a:pt x="984" y="4373"/>
                </a:cubicBezTo>
                <a:cubicBezTo>
                  <a:pt x="942" y="4290"/>
                  <a:pt x="879" y="4269"/>
                  <a:pt x="795" y="4248"/>
                </a:cubicBezTo>
                <a:cubicBezTo>
                  <a:pt x="1067" y="3955"/>
                  <a:pt x="1360" y="3704"/>
                  <a:pt x="1632" y="3432"/>
                </a:cubicBezTo>
                <a:cubicBezTo>
                  <a:pt x="2134" y="3076"/>
                  <a:pt x="2658" y="2783"/>
                  <a:pt x="3202" y="2511"/>
                </a:cubicBezTo>
                <a:lnTo>
                  <a:pt x="3599" y="2365"/>
                </a:lnTo>
                <a:cubicBezTo>
                  <a:pt x="3766" y="2302"/>
                  <a:pt x="3913" y="2260"/>
                  <a:pt x="4101" y="2239"/>
                </a:cubicBezTo>
                <a:cubicBezTo>
                  <a:pt x="4174" y="2218"/>
                  <a:pt x="4248" y="2208"/>
                  <a:pt x="4321" y="2208"/>
                </a:cubicBezTo>
                <a:cubicBezTo>
                  <a:pt x="4394" y="2208"/>
                  <a:pt x="4467" y="2218"/>
                  <a:pt x="4541" y="2239"/>
                </a:cubicBezTo>
                <a:cubicBezTo>
                  <a:pt x="4645" y="2260"/>
                  <a:pt x="4729" y="2260"/>
                  <a:pt x="4834" y="2281"/>
                </a:cubicBezTo>
                <a:cubicBezTo>
                  <a:pt x="4959" y="2302"/>
                  <a:pt x="5127" y="2365"/>
                  <a:pt x="5252" y="2448"/>
                </a:cubicBezTo>
                <a:cubicBezTo>
                  <a:pt x="5503" y="2574"/>
                  <a:pt x="5775" y="2700"/>
                  <a:pt x="6005" y="2867"/>
                </a:cubicBezTo>
                <a:cubicBezTo>
                  <a:pt x="6298" y="3034"/>
                  <a:pt x="6549" y="3244"/>
                  <a:pt x="6842" y="3453"/>
                </a:cubicBezTo>
                <a:cubicBezTo>
                  <a:pt x="7114" y="3641"/>
                  <a:pt x="7386" y="3850"/>
                  <a:pt x="7679" y="4039"/>
                </a:cubicBezTo>
                <a:cubicBezTo>
                  <a:pt x="7972" y="4227"/>
                  <a:pt x="8265" y="4394"/>
                  <a:pt x="8537" y="4562"/>
                </a:cubicBezTo>
                <a:cubicBezTo>
                  <a:pt x="9123" y="4876"/>
                  <a:pt x="9730" y="5127"/>
                  <a:pt x="10316" y="5315"/>
                </a:cubicBezTo>
                <a:cubicBezTo>
                  <a:pt x="10757" y="5447"/>
                  <a:pt x="11229" y="5528"/>
                  <a:pt x="11703" y="5528"/>
                </a:cubicBezTo>
                <a:cubicBezTo>
                  <a:pt x="11903" y="5528"/>
                  <a:pt x="12104" y="5513"/>
                  <a:pt x="12303" y="5482"/>
                </a:cubicBezTo>
                <a:cubicBezTo>
                  <a:pt x="12617" y="5420"/>
                  <a:pt x="12910" y="5336"/>
                  <a:pt x="13203" y="5231"/>
                </a:cubicBezTo>
                <a:cubicBezTo>
                  <a:pt x="13496" y="5106"/>
                  <a:pt x="13747" y="4980"/>
                  <a:pt x="13977" y="4792"/>
                </a:cubicBezTo>
                <a:cubicBezTo>
                  <a:pt x="14249" y="4604"/>
                  <a:pt x="14479" y="4373"/>
                  <a:pt x="14710" y="4143"/>
                </a:cubicBezTo>
                <a:cubicBezTo>
                  <a:pt x="14856" y="4018"/>
                  <a:pt x="14961" y="3871"/>
                  <a:pt x="15065" y="3746"/>
                </a:cubicBezTo>
                <a:cubicBezTo>
                  <a:pt x="15212" y="3536"/>
                  <a:pt x="15379" y="3348"/>
                  <a:pt x="15526" y="3139"/>
                </a:cubicBezTo>
                <a:cubicBezTo>
                  <a:pt x="15714" y="2909"/>
                  <a:pt x="15902" y="2658"/>
                  <a:pt x="16132" y="2407"/>
                </a:cubicBezTo>
                <a:cubicBezTo>
                  <a:pt x="16153" y="2407"/>
                  <a:pt x="16153" y="2386"/>
                  <a:pt x="16174" y="2386"/>
                </a:cubicBezTo>
                <a:cubicBezTo>
                  <a:pt x="16216" y="2386"/>
                  <a:pt x="16237" y="2365"/>
                  <a:pt x="16258" y="2365"/>
                </a:cubicBezTo>
                <a:lnTo>
                  <a:pt x="16279" y="2365"/>
                </a:lnTo>
                <a:cubicBezTo>
                  <a:pt x="16342" y="2365"/>
                  <a:pt x="16362" y="2386"/>
                  <a:pt x="16425" y="2386"/>
                </a:cubicBezTo>
                <a:cubicBezTo>
                  <a:pt x="16530" y="2448"/>
                  <a:pt x="16635" y="2490"/>
                  <a:pt x="16739" y="2574"/>
                </a:cubicBezTo>
                <a:cubicBezTo>
                  <a:pt x="17011" y="2783"/>
                  <a:pt x="17262" y="3034"/>
                  <a:pt x="17492" y="3306"/>
                </a:cubicBezTo>
                <a:cubicBezTo>
                  <a:pt x="17806" y="3620"/>
                  <a:pt x="18120" y="3955"/>
                  <a:pt x="18455" y="4248"/>
                </a:cubicBezTo>
                <a:cubicBezTo>
                  <a:pt x="18622" y="4373"/>
                  <a:pt x="18769" y="4478"/>
                  <a:pt x="18936" y="4583"/>
                </a:cubicBezTo>
                <a:cubicBezTo>
                  <a:pt x="19103" y="4708"/>
                  <a:pt x="19313" y="4792"/>
                  <a:pt x="19522" y="4876"/>
                </a:cubicBezTo>
                <a:cubicBezTo>
                  <a:pt x="19710" y="4959"/>
                  <a:pt x="19920" y="4980"/>
                  <a:pt x="20129" y="5022"/>
                </a:cubicBezTo>
                <a:cubicBezTo>
                  <a:pt x="20297" y="5053"/>
                  <a:pt x="20488" y="5072"/>
                  <a:pt x="20669" y="5072"/>
                </a:cubicBezTo>
                <a:cubicBezTo>
                  <a:pt x="20735" y="5072"/>
                  <a:pt x="20799" y="5070"/>
                  <a:pt x="20861" y="5064"/>
                </a:cubicBezTo>
                <a:cubicBezTo>
                  <a:pt x="21070" y="5064"/>
                  <a:pt x="21280" y="5001"/>
                  <a:pt x="21468" y="4980"/>
                </a:cubicBezTo>
                <a:cubicBezTo>
                  <a:pt x="21698" y="4917"/>
                  <a:pt x="21928" y="4855"/>
                  <a:pt x="22179" y="4771"/>
                </a:cubicBezTo>
                <a:cubicBezTo>
                  <a:pt x="22619" y="4604"/>
                  <a:pt x="23037" y="4394"/>
                  <a:pt x="23435" y="4185"/>
                </a:cubicBezTo>
                <a:cubicBezTo>
                  <a:pt x="24021" y="3871"/>
                  <a:pt x="24585" y="3495"/>
                  <a:pt x="25129" y="3118"/>
                </a:cubicBezTo>
                <a:cubicBezTo>
                  <a:pt x="25381" y="2930"/>
                  <a:pt x="25653" y="2762"/>
                  <a:pt x="25946" y="2574"/>
                </a:cubicBezTo>
                <a:cubicBezTo>
                  <a:pt x="26259" y="2365"/>
                  <a:pt x="26573" y="2176"/>
                  <a:pt x="26887" y="1967"/>
                </a:cubicBezTo>
                <a:cubicBezTo>
                  <a:pt x="26908" y="1946"/>
                  <a:pt x="26950" y="1925"/>
                  <a:pt x="26992" y="1925"/>
                </a:cubicBezTo>
                <a:cubicBezTo>
                  <a:pt x="27096" y="1863"/>
                  <a:pt x="27201" y="1821"/>
                  <a:pt x="27306" y="1737"/>
                </a:cubicBezTo>
                <a:cubicBezTo>
                  <a:pt x="27452" y="1653"/>
                  <a:pt x="27619" y="1549"/>
                  <a:pt x="27787" y="1465"/>
                </a:cubicBezTo>
                <a:cubicBezTo>
                  <a:pt x="27829" y="1444"/>
                  <a:pt x="27870" y="1444"/>
                  <a:pt x="27891" y="1423"/>
                </a:cubicBezTo>
                <a:cubicBezTo>
                  <a:pt x="27996" y="1360"/>
                  <a:pt x="28142" y="1319"/>
                  <a:pt x="28247" y="1256"/>
                </a:cubicBezTo>
                <a:cubicBezTo>
                  <a:pt x="28414" y="1193"/>
                  <a:pt x="28624" y="1088"/>
                  <a:pt x="28812" y="1005"/>
                </a:cubicBezTo>
                <a:cubicBezTo>
                  <a:pt x="29000" y="921"/>
                  <a:pt x="29210" y="879"/>
                  <a:pt x="29419" y="816"/>
                </a:cubicBezTo>
                <a:lnTo>
                  <a:pt x="29649" y="816"/>
                </a:lnTo>
                <a:cubicBezTo>
                  <a:pt x="29733" y="837"/>
                  <a:pt x="29816" y="879"/>
                  <a:pt x="29921" y="900"/>
                </a:cubicBezTo>
                <a:cubicBezTo>
                  <a:pt x="30047" y="984"/>
                  <a:pt x="30172" y="1047"/>
                  <a:pt x="30298" y="1151"/>
                </a:cubicBezTo>
                <a:cubicBezTo>
                  <a:pt x="30695" y="1507"/>
                  <a:pt x="31030" y="1863"/>
                  <a:pt x="31407" y="2197"/>
                </a:cubicBezTo>
                <a:lnTo>
                  <a:pt x="32118" y="2825"/>
                </a:lnTo>
                <a:cubicBezTo>
                  <a:pt x="32348" y="3013"/>
                  <a:pt x="32578" y="3181"/>
                  <a:pt x="32808" y="3348"/>
                </a:cubicBezTo>
                <a:cubicBezTo>
                  <a:pt x="33080" y="3536"/>
                  <a:pt x="33332" y="3662"/>
                  <a:pt x="33604" y="3829"/>
                </a:cubicBezTo>
                <a:cubicBezTo>
                  <a:pt x="33834" y="3955"/>
                  <a:pt x="34127" y="4039"/>
                  <a:pt x="34378" y="4081"/>
                </a:cubicBezTo>
                <a:cubicBezTo>
                  <a:pt x="34451" y="4101"/>
                  <a:pt x="34514" y="4112"/>
                  <a:pt x="34574" y="4112"/>
                </a:cubicBezTo>
                <a:cubicBezTo>
                  <a:pt x="34634" y="4112"/>
                  <a:pt x="34692" y="4101"/>
                  <a:pt x="34754" y="4081"/>
                </a:cubicBezTo>
                <a:cubicBezTo>
                  <a:pt x="34901" y="4081"/>
                  <a:pt x="35068" y="4060"/>
                  <a:pt x="35215" y="4018"/>
                </a:cubicBezTo>
                <a:cubicBezTo>
                  <a:pt x="35487" y="3955"/>
                  <a:pt x="35738" y="3871"/>
                  <a:pt x="35989" y="3767"/>
                </a:cubicBezTo>
                <a:cubicBezTo>
                  <a:pt x="36261" y="3641"/>
                  <a:pt x="36533" y="3516"/>
                  <a:pt x="36784" y="3348"/>
                </a:cubicBezTo>
                <a:cubicBezTo>
                  <a:pt x="37161" y="3118"/>
                  <a:pt x="37474" y="2867"/>
                  <a:pt x="37809" y="2595"/>
                </a:cubicBezTo>
                <a:cubicBezTo>
                  <a:pt x="37998" y="2448"/>
                  <a:pt x="38207" y="2281"/>
                  <a:pt x="38395" y="2135"/>
                </a:cubicBezTo>
                <a:cubicBezTo>
                  <a:pt x="38542" y="1988"/>
                  <a:pt x="38709" y="1884"/>
                  <a:pt x="38855" y="1758"/>
                </a:cubicBezTo>
                <a:cubicBezTo>
                  <a:pt x="39190" y="1507"/>
                  <a:pt x="39546" y="1298"/>
                  <a:pt x="39922" y="1109"/>
                </a:cubicBezTo>
                <a:cubicBezTo>
                  <a:pt x="40111" y="1026"/>
                  <a:pt x="40299" y="984"/>
                  <a:pt x="40508" y="942"/>
                </a:cubicBezTo>
                <a:cubicBezTo>
                  <a:pt x="40613" y="942"/>
                  <a:pt x="40697" y="921"/>
                  <a:pt x="40801" y="921"/>
                </a:cubicBezTo>
                <a:cubicBezTo>
                  <a:pt x="40864" y="921"/>
                  <a:pt x="40948" y="921"/>
                  <a:pt x="41052" y="942"/>
                </a:cubicBezTo>
                <a:cubicBezTo>
                  <a:pt x="41366" y="1005"/>
                  <a:pt x="41659" y="1088"/>
                  <a:pt x="41952" y="1193"/>
                </a:cubicBezTo>
                <a:cubicBezTo>
                  <a:pt x="42182" y="1298"/>
                  <a:pt x="42433" y="1423"/>
                  <a:pt x="42684" y="1528"/>
                </a:cubicBezTo>
                <a:cubicBezTo>
                  <a:pt x="42831" y="1612"/>
                  <a:pt x="42956" y="1674"/>
                  <a:pt x="43124" y="1758"/>
                </a:cubicBezTo>
                <a:cubicBezTo>
                  <a:pt x="43249" y="1842"/>
                  <a:pt x="43417" y="1925"/>
                  <a:pt x="43563" y="1988"/>
                </a:cubicBezTo>
                <a:lnTo>
                  <a:pt x="44421" y="2386"/>
                </a:lnTo>
                <a:cubicBezTo>
                  <a:pt x="44735" y="2511"/>
                  <a:pt x="45049" y="2595"/>
                  <a:pt x="45363" y="2679"/>
                </a:cubicBezTo>
                <a:cubicBezTo>
                  <a:pt x="46053" y="2867"/>
                  <a:pt x="46723" y="2972"/>
                  <a:pt x="47413" y="3034"/>
                </a:cubicBezTo>
                <a:cubicBezTo>
                  <a:pt x="47748" y="3097"/>
                  <a:pt x="48125" y="3097"/>
                  <a:pt x="48459" y="3097"/>
                </a:cubicBezTo>
                <a:cubicBezTo>
                  <a:pt x="48794" y="3097"/>
                  <a:pt x="49129" y="3034"/>
                  <a:pt x="49485" y="2992"/>
                </a:cubicBezTo>
                <a:cubicBezTo>
                  <a:pt x="50070" y="2909"/>
                  <a:pt x="50677" y="2720"/>
                  <a:pt x="51263" y="2490"/>
                </a:cubicBezTo>
                <a:cubicBezTo>
                  <a:pt x="51619" y="2344"/>
                  <a:pt x="51954" y="2156"/>
                  <a:pt x="52330" y="1967"/>
                </a:cubicBezTo>
                <a:cubicBezTo>
                  <a:pt x="52749" y="1758"/>
                  <a:pt x="53167" y="1528"/>
                  <a:pt x="53607" y="1319"/>
                </a:cubicBezTo>
                <a:cubicBezTo>
                  <a:pt x="53690" y="1298"/>
                  <a:pt x="53795" y="1256"/>
                  <a:pt x="53879" y="1235"/>
                </a:cubicBezTo>
                <a:lnTo>
                  <a:pt x="54025" y="1235"/>
                </a:lnTo>
                <a:cubicBezTo>
                  <a:pt x="54151" y="1256"/>
                  <a:pt x="54255" y="1298"/>
                  <a:pt x="54402" y="1340"/>
                </a:cubicBezTo>
                <a:cubicBezTo>
                  <a:pt x="54778" y="1528"/>
                  <a:pt x="55134" y="1779"/>
                  <a:pt x="55490" y="2030"/>
                </a:cubicBezTo>
                <a:cubicBezTo>
                  <a:pt x="55866" y="2281"/>
                  <a:pt x="56243" y="2490"/>
                  <a:pt x="56640" y="2700"/>
                </a:cubicBezTo>
                <a:cubicBezTo>
                  <a:pt x="57038" y="2909"/>
                  <a:pt x="57456" y="3076"/>
                  <a:pt x="57875" y="3223"/>
                </a:cubicBezTo>
                <a:cubicBezTo>
                  <a:pt x="58335" y="3390"/>
                  <a:pt x="58837" y="3453"/>
                  <a:pt x="59340" y="3495"/>
                </a:cubicBezTo>
                <a:cubicBezTo>
                  <a:pt x="59396" y="3497"/>
                  <a:pt x="59453" y="3499"/>
                  <a:pt x="59510" y="3499"/>
                </a:cubicBezTo>
                <a:cubicBezTo>
                  <a:pt x="59892" y="3499"/>
                  <a:pt x="60272" y="3439"/>
                  <a:pt x="60637" y="3348"/>
                </a:cubicBezTo>
                <a:cubicBezTo>
                  <a:pt x="61013" y="3285"/>
                  <a:pt x="61369" y="3118"/>
                  <a:pt x="61725" y="2972"/>
                </a:cubicBezTo>
                <a:cubicBezTo>
                  <a:pt x="61871" y="2888"/>
                  <a:pt x="61997" y="2825"/>
                  <a:pt x="62164" y="2762"/>
                </a:cubicBezTo>
                <a:cubicBezTo>
                  <a:pt x="62269" y="2700"/>
                  <a:pt x="62353" y="2658"/>
                  <a:pt x="62457" y="2595"/>
                </a:cubicBezTo>
                <a:cubicBezTo>
                  <a:pt x="62583" y="2511"/>
                  <a:pt x="62729" y="2469"/>
                  <a:pt x="62876" y="2386"/>
                </a:cubicBezTo>
                <a:cubicBezTo>
                  <a:pt x="63566" y="2093"/>
                  <a:pt x="64298" y="1946"/>
                  <a:pt x="65073" y="1842"/>
                </a:cubicBezTo>
                <a:cubicBezTo>
                  <a:pt x="65449" y="1779"/>
                  <a:pt x="65868" y="1758"/>
                  <a:pt x="66286" y="1716"/>
                </a:cubicBezTo>
                <a:cubicBezTo>
                  <a:pt x="66642" y="1674"/>
                  <a:pt x="66998" y="1653"/>
                  <a:pt x="67332" y="1632"/>
                </a:cubicBezTo>
                <a:cubicBezTo>
                  <a:pt x="67918" y="1581"/>
                  <a:pt x="68517" y="1543"/>
                  <a:pt x="69108" y="1543"/>
                </a:cubicBezTo>
                <a:cubicBezTo>
                  <a:pt x="69235" y="1543"/>
                  <a:pt x="69362" y="1545"/>
                  <a:pt x="69488" y="1549"/>
                </a:cubicBezTo>
                <a:cubicBezTo>
                  <a:pt x="69780" y="1549"/>
                  <a:pt x="69990" y="1319"/>
                  <a:pt x="69990" y="1047"/>
                </a:cubicBezTo>
                <a:cubicBezTo>
                  <a:pt x="69990" y="795"/>
                  <a:pt x="69739" y="565"/>
                  <a:pt x="69488" y="565"/>
                </a:cubicBezTo>
                <a:cubicBezTo>
                  <a:pt x="68944" y="565"/>
                  <a:pt x="68379" y="607"/>
                  <a:pt x="67856" y="628"/>
                </a:cubicBezTo>
                <a:cubicBezTo>
                  <a:pt x="67437" y="837"/>
                  <a:pt x="67186" y="879"/>
                  <a:pt x="66914" y="879"/>
                </a:cubicBezTo>
                <a:cubicBezTo>
                  <a:pt x="66663" y="900"/>
                  <a:pt x="66433" y="900"/>
                  <a:pt x="66161" y="921"/>
                </a:cubicBezTo>
                <a:cubicBezTo>
                  <a:pt x="65826" y="942"/>
                  <a:pt x="65491" y="1005"/>
                  <a:pt x="65115" y="1026"/>
                </a:cubicBezTo>
                <a:cubicBezTo>
                  <a:pt x="64550" y="1088"/>
                  <a:pt x="63964" y="1193"/>
                  <a:pt x="63420" y="1319"/>
                </a:cubicBezTo>
                <a:cubicBezTo>
                  <a:pt x="62813" y="1465"/>
                  <a:pt x="62248" y="1674"/>
                  <a:pt x="61683" y="1967"/>
                </a:cubicBezTo>
                <a:cubicBezTo>
                  <a:pt x="61578" y="2030"/>
                  <a:pt x="61474" y="2093"/>
                  <a:pt x="61348" y="2135"/>
                </a:cubicBezTo>
                <a:cubicBezTo>
                  <a:pt x="61223" y="2176"/>
                  <a:pt x="61118" y="2239"/>
                  <a:pt x="60993" y="2281"/>
                </a:cubicBezTo>
                <a:cubicBezTo>
                  <a:pt x="60804" y="2365"/>
                  <a:pt x="60637" y="2407"/>
                  <a:pt x="60469" y="2469"/>
                </a:cubicBezTo>
                <a:cubicBezTo>
                  <a:pt x="60260" y="2511"/>
                  <a:pt x="60030" y="2574"/>
                  <a:pt x="59842" y="2595"/>
                </a:cubicBezTo>
                <a:cubicBezTo>
                  <a:pt x="59653" y="2616"/>
                  <a:pt x="59465" y="2616"/>
                  <a:pt x="59277" y="2616"/>
                </a:cubicBezTo>
                <a:cubicBezTo>
                  <a:pt x="59089" y="2616"/>
                  <a:pt x="58942" y="2595"/>
                  <a:pt x="58754" y="2595"/>
                </a:cubicBezTo>
                <a:cubicBezTo>
                  <a:pt x="58524" y="2574"/>
                  <a:pt x="58293" y="2511"/>
                  <a:pt x="58063" y="2448"/>
                </a:cubicBezTo>
                <a:cubicBezTo>
                  <a:pt x="57812" y="2365"/>
                  <a:pt x="57582" y="2281"/>
                  <a:pt x="57352" y="2176"/>
                </a:cubicBezTo>
                <a:cubicBezTo>
                  <a:pt x="56954" y="1988"/>
                  <a:pt x="56557" y="1779"/>
                  <a:pt x="56180" y="1570"/>
                </a:cubicBezTo>
                <a:cubicBezTo>
                  <a:pt x="55992" y="1465"/>
                  <a:pt x="55824" y="1360"/>
                  <a:pt x="55657" y="1235"/>
                </a:cubicBezTo>
                <a:lnTo>
                  <a:pt x="55029" y="837"/>
                </a:lnTo>
                <a:cubicBezTo>
                  <a:pt x="54862" y="733"/>
                  <a:pt x="54674" y="649"/>
                  <a:pt x="54506" y="586"/>
                </a:cubicBezTo>
                <a:cubicBezTo>
                  <a:pt x="54402" y="523"/>
                  <a:pt x="54255" y="503"/>
                  <a:pt x="54130" y="482"/>
                </a:cubicBezTo>
                <a:cubicBezTo>
                  <a:pt x="54004" y="440"/>
                  <a:pt x="53899" y="440"/>
                  <a:pt x="53774" y="419"/>
                </a:cubicBezTo>
                <a:cubicBezTo>
                  <a:pt x="53690" y="419"/>
                  <a:pt x="53607" y="419"/>
                  <a:pt x="53565" y="440"/>
                </a:cubicBezTo>
                <a:lnTo>
                  <a:pt x="53251" y="523"/>
                </a:lnTo>
                <a:cubicBezTo>
                  <a:pt x="53083" y="586"/>
                  <a:pt x="52937" y="649"/>
                  <a:pt x="52770" y="733"/>
                </a:cubicBezTo>
                <a:cubicBezTo>
                  <a:pt x="52456" y="900"/>
                  <a:pt x="52163" y="1047"/>
                  <a:pt x="51849" y="1214"/>
                </a:cubicBezTo>
                <a:cubicBezTo>
                  <a:pt x="51472" y="1423"/>
                  <a:pt x="51096" y="1612"/>
                  <a:pt x="50677" y="1779"/>
                </a:cubicBezTo>
                <a:cubicBezTo>
                  <a:pt x="50447" y="1884"/>
                  <a:pt x="50175" y="1967"/>
                  <a:pt x="49945" y="2051"/>
                </a:cubicBezTo>
                <a:cubicBezTo>
                  <a:pt x="49610" y="2156"/>
                  <a:pt x="49296" y="2197"/>
                  <a:pt x="48961" y="2260"/>
                </a:cubicBezTo>
                <a:cubicBezTo>
                  <a:pt x="48648" y="2302"/>
                  <a:pt x="48292" y="2302"/>
                  <a:pt x="47978" y="2344"/>
                </a:cubicBezTo>
                <a:cubicBezTo>
                  <a:pt x="47622" y="2344"/>
                  <a:pt x="47246" y="2302"/>
                  <a:pt x="46890" y="2260"/>
                </a:cubicBezTo>
                <a:cubicBezTo>
                  <a:pt x="46409" y="2176"/>
                  <a:pt x="45969" y="2093"/>
                  <a:pt x="45509" y="1988"/>
                </a:cubicBezTo>
                <a:cubicBezTo>
                  <a:pt x="45091" y="1884"/>
                  <a:pt x="44672" y="1758"/>
                  <a:pt x="44275" y="1612"/>
                </a:cubicBezTo>
                <a:cubicBezTo>
                  <a:pt x="43877" y="1423"/>
                  <a:pt x="43480" y="1235"/>
                  <a:pt x="43103" y="1026"/>
                </a:cubicBezTo>
                <a:cubicBezTo>
                  <a:pt x="42643" y="795"/>
                  <a:pt x="42203" y="565"/>
                  <a:pt x="41743" y="398"/>
                </a:cubicBezTo>
                <a:cubicBezTo>
                  <a:pt x="41555" y="314"/>
                  <a:pt x="41366" y="293"/>
                  <a:pt x="41157" y="251"/>
                </a:cubicBezTo>
                <a:cubicBezTo>
                  <a:pt x="40948" y="189"/>
                  <a:pt x="40718" y="189"/>
                  <a:pt x="40487" y="189"/>
                </a:cubicBezTo>
                <a:cubicBezTo>
                  <a:pt x="40236" y="189"/>
                  <a:pt x="40027" y="251"/>
                  <a:pt x="39797" y="293"/>
                </a:cubicBezTo>
                <a:cubicBezTo>
                  <a:pt x="39567" y="356"/>
                  <a:pt x="39358" y="461"/>
                  <a:pt x="39148" y="565"/>
                </a:cubicBezTo>
                <a:cubicBezTo>
                  <a:pt x="38646" y="816"/>
                  <a:pt x="38207" y="1151"/>
                  <a:pt x="37767" y="1507"/>
                </a:cubicBezTo>
                <a:lnTo>
                  <a:pt x="36972" y="2135"/>
                </a:lnTo>
                <a:cubicBezTo>
                  <a:pt x="36763" y="2281"/>
                  <a:pt x="36533" y="2469"/>
                  <a:pt x="36303" y="2616"/>
                </a:cubicBezTo>
                <a:cubicBezTo>
                  <a:pt x="36052" y="2783"/>
                  <a:pt x="35801" y="2909"/>
                  <a:pt x="35529" y="3034"/>
                </a:cubicBezTo>
                <a:cubicBezTo>
                  <a:pt x="35403" y="3097"/>
                  <a:pt x="35298" y="3139"/>
                  <a:pt x="35173" y="3181"/>
                </a:cubicBezTo>
                <a:cubicBezTo>
                  <a:pt x="35005" y="3223"/>
                  <a:pt x="34838" y="3244"/>
                  <a:pt x="34671" y="3285"/>
                </a:cubicBezTo>
                <a:lnTo>
                  <a:pt x="34315" y="3285"/>
                </a:lnTo>
                <a:cubicBezTo>
                  <a:pt x="34168" y="3244"/>
                  <a:pt x="34043" y="3202"/>
                  <a:pt x="33917" y="3139"/>
                </a:cubicBezTo>
                <a:cubicBezTo>
                  <a:pt x="33436" y="2909"/>
                  <a:pt x="32997" y="2616"/>
                  <a:pt x="32578" y="2302"/>
                </a:cubicBezTo>
                <a:cubicBezTo>
                  <a:pt x="32369" y="2156"/>
                  <a:pt x="32181" y="1988"/>
                  <a:pt x="32013" y="1821"/>
                </a:cubicBezTo>
                <a:cubicBezTo>
                  <a:pt x="31867" y="1674"/>
                  <a:pt x="31741" y="1570"/>
                  <a:pt x="31616" y="1444"/>
                </a:cubicBezTo>
                <a:cubicBezTo>
                  <a:pt x="31281" y="1130"/>
                  <a:pt x="30967" y="775"/>
                  <a:pt x="30591" y="482"/>
                </a:cubicBezTo>
                <a:cubicBezTo>
                  <a:pt x="30444" y="377"/>
                  <a:pt x="30277" y="272"/>
                  <a:pt x="30088" y="168"/>
                </a:cubicBezTo>
                <a:cubicBezTo>
                  <a:pt x="29984" y="105"/>
                  <a:pt x="29879" y="84"/>
                  <a:pt x="29775" y="63"/>
                </a:cubicBezTo>
                <a:cubicBezTo>
                  <a:pt x="29754" y="63"/>
                  <a:pt x="29712" y="42"/>
                  <a:pt x="29670" y="42"/>
                </a:cubicBezTo>
                <a:cubicBezTo>
                  <a:pt x="29607" y="42"/>
                  <a:pt x="29523" y="0"/>
                  <a:pt x="29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7"/>
          <p:cNvSpPr/>
          <p:nvPr/>
        </p:nvSpPr>
        <p:spPr>
          <a:xfrm rot="1244805">
            <a:off x="1780185" y="2529707"/>
            <a:ext cx="1482831" cy="117118"/>
          </a:xfrm>
          <a:custGeom>
            <a:avLst/>
            <a:gdLst/>
            <a:ahLst/>
            <a:cxnLst/>
            <a:rect l="l" t="t" r="r" b="b"/>
            <a:pathLst>
              <a:path w="69990" h="5528" extrusionOk="0">
                <a:moveTo>
                  <a:pt x="29335" y="0"/>
                </a:moveTo>
                <a:cubicBezTo>
                  <a:pt x="29293" y="0"/>
                  <a:pt x="29210" y="0"/>
                  <a:pt x="29147" y="42"/>
                </a:cubicBezTo>
                <a:cubicBezTo>
                  <a:pt x="29021" y="63"/>
                  <a:pt x="28917" y="84"/>
                  <a:pt x="28791" y="105"/>
                </a:cubicBezTo>
                <a:cubicBezTo>
                  <a:pt x="28561" y="189"/>
                  <a:pt x="28310" y="272"/>
                  <a:pt x="28080" y="377"/>
                </a:cubicBezTo>
                <a:cubicBezTo>
                  <a:pt x="27891" y="461"/>
                  <a:pt x="27724" y="523"/>
                  <a:pt x="27536" y="628"/>
                </a:cubicBezTo>
                <a:cubicBezTo>
                  <a:pt x="27410" y="691"/>
                  <a:pt x="27264" y="775"/>
                  <a:pt x="27138" y="816"/>
                </a:cubicBezTo>
                <a:cubicBezTo>
                  <a:pt x="26929" y="921"/>
                  <a:pt x="26741" y="1026"/>
                  <a:pt x="26531" y="1130"/>
                </a:cubicBezTo>
                <a:cubicBezTo>
                  <a:pt x="26427" y="1193"/>
                  <a:pt x="26322" y="1235"/>
                  <a:pt x="26259" y="1298"/>
                </a:cubicBezTo>
                <a:cubicBezTo>
                  <a:pt x="26071" y="1402"/>
                  <a:pt x="25883" y="1528"/>
                  <a:pt x="25736" y="1632"/>
                </a:cubicBezTo>
                <a:cubicBezTo>
                  <a:pt x="25590" y="1716"/>
                  <a:pt x="25464" y="1779"/>
                  <a:pt x="25339" y="1884"/>
                </a:cubicBezTo>
                <a:cubicBezTo>
                  <a:pt x="25004" y="2093"/>
                  <a:pt x="24690" y="2344"/>
                  <a:pt x="24334" y="2553"/>
                </a:cubicBezTo>
                <a:cubicBezTo>
                  <a:pt x="23644" y="3013"/>
                  <a:pt x="22912" y="3495"/>
                  <a:pt x="22116" y="3829"/>
                </a:cubicBezTo>
                <a:cubicBezTo>
                  <a:pt x="21928" y="3913"/>
                  <a:pt x="21782" y="3955"/>
                  <a:pt x="21593" y="4039"/>
                </a:cubicBezTo>
                <a:cubicBezTo>
                  <a:pt x="21384" y="4122"/>
                  <a:pt x="21154" y="4164"/>
                  <a:pt x="20924" y="4185"/>
                </a:cubicBezTo>
                <a:cubicBezTo>
                  <a:pt x="20819" y="4185"/>
                  <a:pt x="20736" y="4227"/>
                  <a:pt x="20631" y="4227"/>
                </a:cubicBezTo>
                <a:cubicBezTo>
                  <a:pt x="20464" y="4227"/>
                  <a:pt x="20338" y="4227"/>
                  <a:pt x="20192" y="4185"/>
                </a:cubicBezTo>
                <a:cubicBezTo>
                  <a:pt x="19982" y="4164"/>
                  <a:pt x="19773" y="4122"/>
                  <a:pt x="19585" y="4039"/>
                </a:cubicBezTo>
                <a:cubicBezTo>
                  <a:pt x="19375" y="3934"/>
                  <a:pt x="19166" y="3808"/>
                  <a:pt x="18978" y="3662"/>
                </a:cubicBezTo>
                <a:cubicBezTo>
                  <a:pt x="18664" y="3432"/>
                  <a:pt x="18413" y="3139"/>
                  <a:pt x="18141" y="2867"/>
                </a:cubicBezTo>
                <a:cubicBezTo>
                  <a:pt x="18015" y="2720"/>
                  <a:pt x="17890" y="2574"/>
                  <a:pt x="17743" y="2448"/>
                </a:cubicBezTo>
                <a:cubicBezTo>
                  <a:pt x="17597" y="2281"/>
                  <a:pt x="17409" y="2135"/>
                  <a:pt x="17262" y="1967"/>
                </a:cubicBezTo>
                <a:cubicBezTo>
                  <a:pt x="17095" y="1842"/>
                  <a:pt x="16969" y="1737"/>
                  <a:pt x="16781" y="1653"/>
                </a:cubicBezTo>
                <a:cubicBezTo>
                  <a:pt x="16676" y="1612"/>
                  <a:pt x="16572" y="1570"/>
                  <a:pt x="16467" y="1528"/>
                </a:cubicBezTo>
                <a:cubicBezTo>
                  <a:pt x="16362" y="1507"/>
                  <a:pt x="16258" y="1465"/>
                  <a:pt x="16153" y="1465"/>
                </a:cubicBezTo>
                <a:cubicBezTo>
                  <a:pt x="16070" y="1465"/>
                  <a:pt x="16028" y="1465"/>
                  <a:pt x="15944" y="1507"/>
                </a:cubicBezTo>
                <a:cubicBezTo>
                  <a:pt x="15839" y="1528"/>
                  <a:pt x="15756" y="1549"/>
                  <a:pt x="15651" y="1612"/>
                </a:cubicBezTo>
                <a:cubicBezTo>
                  <a:pt x="15588" y="1653"/>
                  <a:pt x="15484" y="1716"/>
                  <a:pt x="15400" y="1758"/>
                </a:cubicBezTo>
                <a:cubicBezTo>
                  <a:pt x="15316" y="1842"/>
                  <a:pt x="15233" y="1925"/>
                  <a:pt x="15191" y="1988"/>
                </a:cubicBezTo>
                <a:cubicBezTo>
                  <a:pt x="15065" y="2156"/>
                  <a:pt x="14919" y="2302"/>
                  <a:pt x="14814" y="2469"/>
                </a:cubicBezTo>
                <a:cubicBezTo>
                  <a:pt x="14710" y="2595"/>
                  <a:pt x="14605" y="2700"/>
                  <a:pt x="14542" y="2825"/>
                </a:cubicBezTo>
                <a:cubicBezTo>
                  <a:pt x="14438" y="2972"/>
                  <a:pt x="14291" y="3118"/>
                  <a:pt x="14186" y="3244"/>
                </a:cubicBezTo>
                <a:cubicBezTo>
                  <a:pt x="13956" y="3536"/>
                  <a:pt x="13705" y="3767"/>
                  <a:pt x="13412" y="4018"/>
                </a:cubicBezTo>
                <a:cubicBezTo>
                  <a:pt x="13203" y="4164"/>
                  <a:pt x="12973" y="4290"/>
                  <a:pt x="12722" y="4436"/>
                </a:cubicBezTo>
                <a:cubicBezTo>
                  <a:pt x="12492" y="4499"/>
                  <a:pt x="12282" y="4562"/>
                  <a:pt x="12052" y="4604"/>
                </a:cubicBezTo>
                <a:cubicBezTo>
                  <a:pt x="11885" y="4625"/>
                  <a:pt x="11723" y="4635"/>
                  <a:pt x="11558" y="4635"/>
                </a:cubicBezTo>
                <a:cubicBezTo>
                  <a:pt x="11393" y="4635"/>
                  <a:pt x="11226" y="4625"/>
                  <a:pt x="11048" y="4604"/>
                </a:cubicBezTo>
                <a:cubicBezTo>
                  <a:pt x="10525" y="4541"/>
                  <a:pt x="10044" y="4373"/>
                  <a:pt x="9541" y="4164"/>
                </a:cubicBezTo>
                <a:cubicBezTo>
                  <a:pt x="9102" y="3955"/>
                  <a:pt x="8684" y="3746"/>
                  <a:pt x="8265" y="3495"/>
                </a:cubicBezTo>
                <a:cubicBezTo>
                  <a:pt x="8056" y="3348"/>
                  <a:pt x="7847" y="3223"/>
                  <a:pt x="7637" y="3076"/>
                </a:cubicBezTo>
                <a:cubicBezTo>
                  <a:pt x="7428" y="2930"/>
                  <a:pt x="7219" y="2783"/>
                  <a:pt x="7010" y="2658"/>
                </a:cubicBezTo>
                <a:cubicBezTo>
                  <a:pt x="6800" y="2490"/>
                  <a:pt x="6591" y="2365"/>
                  <a:pt x="6382" y="2239"/>
                </a:cubicBezTo>
                <a:cubicBezTo>
                  <a:pt x="6173" y="2093"/>
                  <a:pt x="5922" y="1967"/>
                  <a:pt x="5691" y="1863"/>
                </a:cubicBezTo>
                <a:cubicBezTo>
                  <a:pt x="5284" y="1669"/>
                  <a:pt x="4840" y="1546"/>
                  <a:pt x="4411" y="1546"/>
                </a:cubicBezTo>
                <a:cubicBezTo>
                  <a:pt x="4377" y="1546"/>
                  <a:pt x="4344" y="1547"/>
                  <a:pt x="4310" y="1549"/>
                </a:cubicBezTo>
                <a:cubicBezTo>
                  <a:pt x="4206" y="1549"/>
                  <a:pt x="4080" y="1570"/>
                  <a:pt x="3976" y="1570"/>
                </a:cubicBezTo>
                <a:cubicBezTo>
                  <a:pt x="3829" y="1612"/>
                  <a:pt x="3725" y="1632"/>
                  <a:pt x="3620" y="1653"/>
                </a:cubicBezTo>
                <a:cubicBezTo>
                  <a:pt x="3515" y="1674"/>
                  <a:pt x="3411" y="1737"/>
                  <a:pt x="3348" y="1758"/>
                </a:cubicBezTo>
                <a:cubicBezTo>
                  <a:pt x="3243" y="1821"/>
                  <a:pt x="3139" y="1863"/>
                  <a:pt x="3034" y="1884"/>
                </a:cubicBezTo>
                <a:cubicBezTo>
                  <a:pt x="2553" y="2093"/>
                  <a:pt x="2114" y="2344"/>
                  <a:pt x="1695" y="2616"/>
                </a:cubicBezTo>
                <a:cubicBezTo>
                  <a:pt x="1318" y="2888"/>
                  <a:pt x="963" y="3181"/>
                  <a:pt x="649" y="3516"/>
                </a:cubicBezTo>
                <a:cubicBezTo>
                  <a:pt x="481" y="3662"/>
                  <a:pt x="356" y="3829"/>
                  <a:pt x="230" y="3976"/>
                </a:cubicBezTo>
                <a:cubicBezTo>
                  <a:pt x="168" y="4060"/>
                  <a:pt x="126" y="4143"/>
                  <a:pt x="105" y="4248"/>
                </a:cubicBezTo>
                <a:cubicBezTo>
                  <a:pt x="105" y="4269"/>
                  <a:pt x="63" y="4332"/>
                  <a:pt x="63" y="4353"/>
                </a:cubicBezTo>
                <a:cubicBezTo>
                  <a:pt x="42" y="4436"/>
                  <a:pt x="42" y="4499"/>
                  <a:pt x="21" y="4583"/>
                </a:cubicBezTo>
                <a:cubicBezTo>
                  <a:pt x="0" y="4687"/>
                  <a:pt x="21" y="4792"/>
                  <a:pt x="105" y="4876"/>
                </a:cubicBezTo>
                <a:cubicBezTo>
                  <a:pt x="153" y="4940"/>
                  <a:pt x="225" y="4967"/>
                  <a:pt x="303" y="4967"/>
                </a:cubicBezTo>
                <a:cubicBezTo>
                  <a:pt x="327" y="4967"/>
                  <a:pt x="352" y="4964"/>
                  <a:pt x="377" y="4959"/>
                </a:cubicBezTo>
                <a:cubicBezTo>
                  <a:pt x="461" y="4917"/>
                  <a:pt x="523" y="4897"/>
                  <a:pt x="586" y="4897"/>
                </a:cubicBezTo>
                <a:cubicBezTo>
                  <a:pt x="691" y="4876"/>
                  <a:pt x="774" y="4813"/>
                  <a:pt x="879" y="4771"/>
                </a:cubicBezTo>
                <a:cubicBezTo>
                  <a:pt x="1005" y="4687"/>
                  <a:pt x="1067" y="4499"/>
                  <a:pt x="984" y="4373"/>
                </a:cubicBezTo>
                <a:cubicBezTo>
                  <a:pt x="942" y="4290"/>
                  <a:pt x="879" y="4269"/>
                  <a:pt x="795" y="4248"/>
                </a:cubicBezTo>
                <a:cubicBezTo>
                  <a:pt x="1067" y="3955"/>
                  <a:pt x="1360" y="3704"/>
                  <a:pt x="1632" y="3432"/>
                </a:cubicBezTo>
                <a:cubicBezTo>
                  <a:pt x="2134" y="3076"/>
                  <a:pt x="2658" y="2783"/>
                  <a:pt x="3202" y="2511"/>
                </a:cubicBezTo>
                <a:lnTo>
                  <a:pt x="3599" y="2365"/>
                </a:lnTo>
                <a:cubicBezTo>
                  <a:pt x="3766" y="2302"/>
                  <a:pt x="3913" y="2260"/>
                  <a:pt x="4101" y="2239"/>
                </a:cubicBezTo>
                <a:cubicBezTo>
                  <a:pt x="4174" y="2218"/>
                  <a:pt x="4248" y="2208"/>
                  <a:pt x="4321" y="2208"/>
                </a:cubicBezTo>
                <a:cubicBezTo>
                  <a:pt x="4394" y="2208"/>
                  <a:pt x="4467" y="2218"/>
                  <a:pt x="4541" y="2239"/>
                </a:cubicBezTo>
                <a:cubicBezTo>
                  <a:pt x="4645" y="2260"/>
                  <a:pt x="4729" y="2260"/>
                  <a:pt x="4834" y="2281"/>
                </a:cubicBezTo>
                <a:cubicBezTo>
                  <a:pt x="4959" y="2302"/>
                  <a:pt x="5127" y="2365"/>
                  <a:pt x="5252" y="2448"/>
                </a:cubicBezTo>
                <a:cubicBezTo>
                  <a:pt x="5503" y="2574"/>
                  <a:pt x="5775" y="2700"/>
                  <a:pt x="6005" y="2867"/>
                </a:cubicBezTo>
                <a:cubicBezTo>
                  <a:pt x="6298" y="3034"/>
                  <a:pt x="6549" y="3244"/>
                  <a:pt x="6842" y="3453"/>
                </a:cubicBezTo>
                <a:cubicBezTo>
                  <a:pt x="7114" y="3641"/>
                  <a:pt x="7386" y="3850"/>
                  <a:pt x="7679" y="4039"/>
                </a:cubicBezTo>
                <a:cubicBezTo>
                  <a:pt x="7972" y="4227"/>
                  <a:pt x="8265" y="4394"/>
                  <a:pt x="8537" y="4562"/>
                </a:cubicBezTo>
                <a:cubicBezTo>
                  <a:pt x="9123" y="4876"/>
                  <a:pt x="9730" y="5127"/>
                  <a:pt x="10316" y="5315"/>
                </a:cubicBezTo>
                <a:cubicBezTo>
                  <a:pt x="10757" y="5447"/>
                  <a:pt x="11229" y="5528"/>
                  <a:pt x="11703" y="5528"/>
                </a:cubicBezTo>
                <a:cubicBezTo>
                  <a:pt x="11903" y="5528"/>
                  <a:pt x="12104" y="5513"/>
                  <a:pt x="12303" y="5482"/>
                </a:cubicBezTo>
                <a:cubicBezTo>
                  <a:pt x="12617" y="5420"/>
                  <a:pt x="12910" y="5336"/>
                  <a:pt x="13203" y="5231"/>
                </a:cubicBezTo>
                <a:cubicBezTo>
                  <a:pt x="13496" y="5106"/>
                  <a:pt x="13747" y="4980"/>
                  <a:pt x="13977" y="4792"/>
                </a:cubicBezTo>
                <a:cubicBezTo>
                  <a:pt x="14249" y="4604"/>
                  <a:pt x="14479" y="4373"/>
                  <a:pt x="14710" y="4143"/>
                </a:cubicBezTo>
                <a:cubicBezTo>
                  <a:pt x="14856" y="4018"/>
                  <a:pt x="14961" y="3871"/>
                  <a:pt x="15065" y="3746"/>
                </a:cubicBezTo>
                <a:cubicBezTo>
                  <a:pt x="15212" y="3536"/>
                  <a:pt x="15379" y="3348"/>
                  <a:pt x="15526" y="3139"/>
                </a:cubicBezTo>
                <a:cubicBezTo>
                  <a:pt x="15714" y="2909"/>
                  <a:pt x="15902" y="2658"/>
                  <a:pt x="16132" y="2407"/>
                </a:cubicBezTo>
                <a:cubicBezTo>
                  <a:pt x="16153" y="2407"/>
                  <a:pt x="16153" y="2386"/>
                  <a:pt x="16174" y="2386"/>
                </a:cubicBezTo>
                <a:cubicBezTo>
                  <a:pt x="16216" y="2386"/>
                  <a:pt x="16237" y="2365"/>
                  <a:pt x="16258" y="2365"/>
                </a:cubicBezTo>
                <a:lnTo>
                  <a:pt x="16279" y="2365"/>
                </a:lnTo>
                <a:cubicBezTo>
                  <a:pt x="16342" y="2365"/>
                  <a:pt x="16362" y="2386"/>
                  <a:pt x="16425" y="2386"/>
                </a:cubicBezTo>
                <a:cubicBezTo>
                  <a:pt x="16530" y="2448"/>
                  <a:pt x="16635" y="2490"/>
                  <a:pt x="16739" y="2574"/>
                </a:cubicBezTo>
                <a:cubicBezTo>
                  <a:pt x="17011" y="2783"/>
                  <a:pt x="17262" y="3034"/>
                  <a:pt x="17492" y="3306"/>
                </a:cubicBezTo>
                <a:cubicBezTo>
                  <a:pt x="17806" y="3620"/>
                  <a:pt x="18120" y="3955"/>
                  <a:pt x="18455" y="4248"/>
                </a:cubicBezTo>
                <a:cubicBezTo>
                  <a:pt x="18622" y="4373"/>
                  <a:pt x="18769" y="4478"/>
                  <a:pt x="18936" y="4583"/>
                </a:cubicBezTo>
                <a:cubicBezTo>
                  <a:pt x="19103" y="4708"/>
                  <a:pt x="19313" y="4792"/>
                  <a:pt x="19522" y="4876"/>
                </a:cubicBezTo>
                <a:cubicBezTo>
                  <a:pt x="19710" y="4959"/>
                  <a:pt x="19920" y="4980"/>
                  <a:pt x="20129" y="5022"/>
                </a:cubicBezTo>
                <a:cubicBezTo>
                  <a:pt x="20297" y="5053"/>
                  <a:pt x="20488" y="5072"/>
                  <a:pt x="20669" y="5072"/>
                </a:cubicBezTo>
                <a:cubicBezTo>
                  <a:pt x="20735" y="5072"/>
                  <a:pt x="20799" y="5070"/>
                  <a:pt x="20861" y="5064"/>
                </a:cubicBezTo>
                <a:cubicBezTo>
                  <a:pt x="21070" y="5064"/>
                  <a:pt x="21280" y="5001"/>
                  <a:pt x="21468" y="4980"/>
                </a:cubicBezTo>
                <a:cubicBezTo>
                  <a:pt x="21698" y="4917"/>
                  <a:pt x="21928" y="4855"/>
                  <a:pt x="22179" y="4771"/>
                </a:cubicBezTo>
                <a:cubicBezTo>
                  <a:pt x="22619" y="4604"/>
                  <a:pt x="23037" y="4394"/>
                  <a:pt x="23435" y="4185"/>
                </a:cubicBezTo>
                <a:cubicBezTo>
                  <a:pt x="24021" y="3871"/>
                  <a:pt x="24585" y="3495"/>
                  <a:pt x="25129" y="3118"/>
                </a:cubicBezTo>
                <a:cubicBezTo>
                  <a:pt x="25381" y="2930"/>
                  <a:pt x="25653" y="2762"/>
                  <a:pt x="25946" y="2574"/>
                </a:cubicBezTo>
                <a:cubicBezTo>
                  <a:pt x="26259" y="2365"/>
                  <a:pt x="26573" y="2176"/>
                  <a:pt x="26887" y="1967"/>
                </a:cubicBezTo>
                <a:cubicBezTo>
                  <a:pt x="26908" y="1946"/>
                  <a:pt x="26950" y="1925"/>
                  <a:pt x="26992" y="1925"/>
                </a:cubicBezTo>
                <a:cubicBezTo>
                  <a:pt x="27096" y="1863"/>
                  <a:pt x="27201" y="1821"/>
                  <a:pt x="27306" y="1737"/>
                </a:cubicBezTo>
                <a:cubicBezTo>
                  <a:pt x="27452" y="1653"/>
                  <a:pt x="27619" y="1549"/>
                  <a:pt x="27787" y="1465"/>
                </a:cubicBezTo>
                <a:cubicBezTo>
                  <a:pt x="27829" y="1444"/>
                  <a:pt x="27870" y="1444"/>
                  <a:pt x="27891" y="1423"/>
                </a:cubicBezTo>
                <a:cubicBezTo>
                  <a:pt x="27996" y="1360"/>
                  <a:pt x="28142" y="1319"/>
                  <a:pt x="28247" y="1256"/>
                </a:cubicBezTo>
                <a:cubicBezTo>
                  <a:pt x="28414" y="1193"/>
                  <a:pt x="28624" y="1088"/>
                  <a:pt x="28812" y="1005"/>
                </a:cubicBezTo>
                <a:cubicBezTo>
                  <a:pt x="29000" y="921"/>
                  <a:pt x="29210" y="879"/>
                  <a:pt x="29419" y="816"/>
                </a:cubicBezTo>
                <a:lnTo>
                  <a:pt x="29649" y="816"/>
                </a:lnTo>
                <a:cubicBezTo>
                  <a:pt x="29733" y="837"/>
                  <a:pt x="29816" y="879"/>
                  <a:pt x="29921" y="900"/>
                </a:cubicBezTo>
                <a:cubicBezTo>
                  <a:pt x="30047" y="984"/>
                  <a:pt x="30172" y="1047"/>
                  <a:pt x="30298" y="1151"/>
                </a:cubicBezTo>
                <a:cubicBezTo>
                  <a:pt x="30695" y="1507"/>
                  <a:pt x="31030" y="1863"/>
                  <a:pt x="31407" y="2197"/>
                </a:cubicBezTo>
                <a:lnTo>
                  <a:pt x="32118" y="2825"/>
                </a:lnTo>
                <a:cubicBezTo>
                  <a:pt x="32348" y="3013"/>
                  <a:pt x="32578" y="3181"/>
                  <a:pt x="32808" y="3348"/>
                </a:cubicBezTo>
                <a:cubicBezTo>
                  <a:pt x="33080" y="3536"/>
                  <a:pt x="33332" y="3662"/>
                  <a:pt x="33604" y="3829"/>
                </a:cubicBezTo>
                <a:cubicBezTo>
                  <a:pt x="33834" y="3955"/>
                  <a:pt x="34127" y="4039"/>
                  <a:pt x="34378" y="4081"/>
                </a:cubicBezTo>
                <a:cubicBezTo>
                  <a:pt x="34451" y="4101"/>
                  <a:pt x="34514" y="4112"/>
                  <a:pt x="34574" y="4112"/>
                </a:cubicBezTo>
                <a:cubicBezTo>
                  <a:pt x="34634" y="4112"/>
                  <a:pt x="34692" y="4101"/>
                  <a:pt x="34754" y="4081"/>
                </a:cubicBezTo>
                <a:cubicBezTo>
                  <a:pt x="34901" y="4081"/>
                  <a:pt x="35068" y="4060"/>
                  <a:pt x="35215" y="4018"/>
                </a:cubicBezTo>
                <a:cubicBezTo>
                  <a:pt x="35487" y="3955"/>
                  <a:pt x="35738" y="3871"/>
                  <a:pt x="35989" y="3767"/>
                </a:cubicBezTo>
                <a:cubicBezTo>
                  <a:pt x="36261" y="3641"/>
                  <a:pt x="36533" y="3516"/>
                  <a:pt x="36784" y="3348"/>
                </a:cubicBezTo>
                <a:cubicBezTo>
                  <a:pt x="37161" y="3118"/>
                  <a:pt x="37474" y="2867"/>
                  <a:pt x="37809" y="2595"/>
                </a:cubicBezTo>
                <a:cubicBezTo>
                  <a:pt x="37998" y="2448"/>
                  <a:pt x="38207" y="2281"/>
                  <a:pt x="38395" y="2135"/>
                </a:cubicBezTo>
                <a:cubicBezTo>
                  <a:pt x="38542" y="1988"/>
                  <a:pt x="38709" y="1884"/>
                  <a:pt x="38855" y="1758"/>
                </a:cubicBezTo>
                <a:cubicBezTo>
                  <a:pt x="39190" y="1507"/>
                  <a:pt x="39546" y="1298"/>
                  <a:pt x="39922" y="1109"/>
                </a:cubicBezTo>
                <a:cubicBezTo>
                  <a:pt x="40111" y="1026"/>
                  <a:pt x="40299" y="984"/>
                  <a:pt x="40508" y="942"/>
                </a:cubicBezTo>
                <a:cubicBezTo>
                  <a:pt x="40613" y="942"/>
                  <a:pt x="40697" y="921"/>
                  <a:pt x="40801" y="921"/>
                </a:cubicBezTo>
                <a:cubicBezTo>
                  <a:pt x="40864" y="921"/>
                  <a:pt x="40948" y="921"/>
                  <a:pt x="41052" y="942"/>
                </a:cubicBezTo>
                <a:cubicBezTo>
                  <a:pt x="41366" y="1005"/>
                  <a:pt x="41659" y="1088"/>
                  <a:pt x="41952" y="1193"/>
                </a:cubicBezTo>
                <a:cubicBezTo>
                  <a:pt x="42182" y="1298"/>
                  <a:pt x="42433" y="1423"/>
                  <a:pt x="42684" y="1528"/>
                </a:cubicBezTo>
                <a:cubicBezTo>
                  <a:pt x="42831" y="1612"/>
                  <a:pt x="42956" y="1674"/>
                  <a:pt x="43124" y="1758"/>
                </a:cubicBezTo>
                <a:cubicBezTo>
                  <a:pt x="43249" y="1842"/>
                  <a:pt x="43417" y="1925"/>
                  <a:pt x="43563" y="1988"/>
                </a:cubicBezTo>
                <a:lnTo>
                  <a:pt x="44421" y="2386"/>
                </a:lnTo>
                <a:cubicBezTo>
                  <a:pt x="44735" y="2511"/>
                  <a:pt x="45049" y="2595"/>
                  <a:pt x="45363" y="2679"/>
                </a:cubicBezTo>
                <a:cubicBezTo>
                  <a:pt x="46053" y="2867"/>
                  <a:pt x="46723" y="2972"/>
                  <a:pt x="47413" y="3034"/>
                </a:cubicBezTo>
                <a:cubicBezTo>
                  <a:pt x="47748" y="3097"/>
                  <a:pt x="48125" y="3097"/>
                  <a:pt x="48459" y="3097"/>
                </a:cubicBezTo>
                <a:cubicBezTo>
                  <a:pt x="48794" y="3097"/>
                  <a:pt x="49129" y="3034"/>
                  <a:pt x="49485" y="2992"/>
                </a:cubicBezTo>
                <a:cubicBezTo>
                  <a:pt x="50070" y="2909"/>
                  <a:pt x="50677" y="2720"/>
                  <a:pt x="51263" y="2490"/>
                </a:cubicBezTo>
                <a:cubicBezTo>
                  <a:pt x="51619" y="2344"/>
                  <a:pt x="51954" y="2156"/>
                  <a:pt x="52330" y="1967"/>
                </a:cubicBezTo>
                <a:cubicBezTo>
                  <a:pt x="52749" y="1758"/>
                  <a:pt x="53167" y="1528"/>
                  <a:pt x="53607" y="1319"/>
                </a:cubicBezTo>
                <a:cubicBezTo>
                  <a:pt x="53690" y="1298"/>
                  <a:pt x="53795" y="1256"/>
                  <a:pt x="53879" y="1235"/>
                </a:cubicBezTo>
                <a:lnTo>
                  <a:pt x="54025" y="1235"/>
                </a:lnTo>
                <a:cubicBezTo>
                  <a:pt x="54151" y="1256"/>
                  <a:pt x="54255" y="1298"/>
                  <a:pt x="54402" y="1340"/>
                </a:cubicBezTo>
                <a:cubicBezTo>
                  <a:pt x="54778" y="1528"/>
                  <a:pt x="55134" y="1779"/>
                  <a:pt x="55490" y="2030"/>
                </a:cubicBezTo>
                <a:cubicBezTo>
                  <a:pt x="55866" y="2281"/>
                  <a:pt x="56243" y="2490"/>
                  <a:pt x="56640" y="2700"/>
                </a:cubicBezTo>
                <a:cubicBezTo>
                  <a:pt x="57038" y="2909"/>
                  <a:pt x="57456" y="3076"/>
                  <a:pt x="57875" y="3223"/>
                </a:cubicBezTo>
                <a:cubicBezTo>
                  <a:pt x="58335" y="3390"/>
                  <a:pt x="58837" y="3453"/>
                  <a:pt x="59340" y="3495"/>
                </a:cubicBezTo>
                <a:cubicBezTo>
                  <a:pt x="59396" y="3497"/>
                  <a:pt x="59453" y="3499"/>
                  <a:pt x="59510" y="3499"/>
                </a:cubicBezTo>
                <a:cubicBezTo>
                  <a:pt x="59892" y="3499"/>
                  <a:pt x="60272" y="3439"/>
                  <a:pt x="60637" y="3348"/>
                </a:cubicBezTo>
                <a:cubicBezTo>
                  <a:pt x="61013" y="3285"/>
                  <a:pt x="61369" y="3118"/>
                  <a:pt x="61725" y="2972"/>
                </a:cubicBezTo>
                <a:cubicBezTo>
                  <a:pt x="61871" y="2888"/>
                  <a:pt x="61997" y="2825"/>
                  <a:pt x="62164" y="2762"/>
                </a:cubicBezTo>
                <a:cubicBezTo>
                  <a:pt x="62269" y="2700"/>
                  <a:pt x="62353" y="2658"/>
                  <a:pt x="62457" y="2595"/>
                </a:cubicBezTo>
                <a:cubicBezTo>
                  <a:pt x="62583" y="2511"/>
                  <a:pt x="62729" y="2469"/>
                  <a:pt x="62876" y="2386"/>
                </a:cubicBezTo>
                <a:cubicBezTo>
                  <a:pt x="63566" y="2093"/>
                  <a:pt x="64298" y="1946"/>
                  <a:pt x="65073" y="1842"/>
                </a:cubicBezTo>
                <a:cubicBezTo>
                  <a:pt x="65449" y="1779"/>
                  <a:pt x="65868" y="1758"/>
                  <a:pt x="66286" y="1716"/>
                </a:cubicBezTo>
                <a:cubicBezTo>
                  <a:pt x="66642" y="1674"/>
                  <a:pt x="66998" y="1653"/>
                  <a:pt x="67332" y="1632"/>
                </a:cubicBezTo>
                <a:cubicBezTo>
                  <a:pt x="67918" y="1581"/>
                  <a:pt x="68517" y="1543"/>
                  <a:pt x="69108" y="1543"/>
                </a:cubicBezTo>
                <a:cubicBezTo>
                  <a:pt x="69235" y="1543"/>
                  <a:pt x="69362" y="1545"/>
                  <a:pt x="69488" y="1549"/>
                </a:cubicBezTo>
                <a:cubicBezTo>
                  <a:pt x="69780" y="1549"/>
                  <a:pt x="69990" y="1319"/>
                  <a:pt x="69990" y="1047"/>
                </a:cubicBezTo>
                <a:cubicBezTo>
                  <a:pt x="69990" y="795"/>
                  <a:pt x="69739" y="565"/>
                  <a:pt x="69488" y="565"/>
                </a:cubicBezTo>
                <a:cubicBezTo>
                  <a:pt x="68944" y="565"/>
                  <a:pt x="68379" y="607"/>
                  <a:pt x="67856" y="628"/>
                </a:cubicBezTo>
                <a:cubicBezTo>
                  <a:pt x="67437" y="837"/>
                  <a:pt x="67186" y="879"/>
                  <a:pt x="66914" y="879"/>
                </a:cubicBezTo>
                <a:cubicBezTo>
                  <a:pt x="66663" y="900"/>
                  <a:pt x="66433" y="900"/>
                  <a:pt x="66161" y="921"/>
                </a:cubicBezTo>
                <a:cubicBezTo>
                  <a:pt x="65826" y="942"/>
                  <a:pt x="65491" y="1005"/>
                  <a:pt x="65115" y="1026"/>
                </a:cubicBezTo>
                <a:cubicBezTo>
                  <a:pt x="64550" y="1088"/>
                  <a:pt x="63964" y="1193"/>
                  <a:pt x="63420" y="1319"/>
                </a:cubicBezTo>
                <a:cubicBezTo>
                  <a:pt x="62813" y="1465"/>
                  <a:pt x="62248" y="1674"/>
                  <a:pt x="61683" y="1967"/>
                </a:cubicBezTo>
                <a:cubicBezTo>
                  <a:pt x="61578" y="2030"/>
                  <a:pt x="61474" y="2093"/>
                  <a:pt x="61348" y="2135"/>
                </a:cubicBezTo>
                <a:cubicBezTo>
                  <a:pt x="61223" y="2176"/>
                  <a:pt x="61118" y="2239"/>
                  <a:pt x="60993" y="2281"/>
                </a:cubicBezTo>
                <a:cubicBezTo>
                  <a:pt x="60804" y="2365"/>
                  <a:pt x="60637" y="2407"/>
                  <a:pt x="60469" y="2469"/>
                </a:cubicBezTo>
                <a:cubicBezTo>
                  <a:pt x="60260" y="2511"/>
                  <a:pt x="60030" y="2574"/>
                  <a:pt x="59842" y="2595"/>
                </a:cubicBezTo>
                <a:cubicBezTo>
                  <a:pt x="59653" y="2616"/>
                  <a:pt x="59465" y="2616"/>
                  <a:pt x="59277" y="2616"/>
                </a:cubicBezTo>
                <a:cubicBezTo>
                  <a:pt x="59089" y="2616"/>
                  <a:pt x="58942" y="2595"/>
                  <a:pt x="58754" y="2595"/>
                </a:cubicBezTo>
                <a:cubicBezTo>
                  <a:pt x="58524" y="2574"/>
                  <a:pt x="58293" y="2511"/>
                  <a:pt x="58063" y="2448"/>
                </a:cubicBezTo>
                <a:cubicBezTo>
                  <a:pt x="57812" y="2365"/>
                  <a:pt x="57582" y="2281"/>
                  <a:pt x="57352" y="2176"/>
                </a:cubicBezTo>
                <a:cubicBezTo>
                  <a:pt x="56954" y="1988"/>
                  <a:pt x="56557" y="1779"/>
                  <a:pt x="56180" y="1570"/>
                </a:cubicBezTo>
                <a:cubicBezTo>
                  <a:pt x="55992" y="1465"/>
                  <a:pt x="55824" y="1360"/>
                  <a:pt x="55657" y="1235"/>
                </a:cubicBezTo>
                <a:lnTo>
                  <a:pt x="55029" y="837"/>
                </a:lnTo>
                <a:cubicBezTo>
                  <a:pt x="54862" y="733"/>
                  <a:pt x="54674" y="649"/>
                  <a:pt x="54506" y="586"/>
                </a:cubicBezTo>
                <a:cubicBezTo>
                  <a:pt x="54402" y="523"/>
                  <a:pt x="54255" y="503"/>
                  <a:pt x="54130" y="482"/>
                </a:cubicBezTo>
                <a:cubicBezTo>
                  <a:pt x="54004" y="440"/>
                  <a:pt x="53899" y="440"/>
                  <a:pt x="53774" y="419"/>
                </a:cubicBezTo>
                <a:cubicBezTo>
                  <a:pt x="53690" y="419"/>
                  <a:pt x="53607" y="419"/>
                  <a:pt x="53565" y="440"/>
                </a:cubicBezTo>
                <a:lnTo>
                  <a:pt x="53251" y="523"/>
                </a:lnTo>
                <a:cubicBezTo>
                  <a:pt x="53083" y="586"/>
                  <a:pt x="52937" y="649"/>
                  <a:pt x="52770" y="733"/>
                </a:cubicBezTo>
                <a:cubicBezTo>
                  <a:pt x="52456" y="900"/>
                  <a:pt x="52163" y="1047"/>
                  <a:pt x="51849" y="1214"/>
                </a:cubicBezTo>
                <a:cubicBezTo>
                  <a:pt x="51472" y="1423"/>
                  <a:pt x="51096" y="1612"/>
                  <a:pt x="50677" y="1779"/>
                </a:cubicBezTo>
                <a:cubicBezTo>
                  <a:pt x="50447" y="1884"/>
                  <a:pt x="50175" y="1967"/>
                  <a:pt x="49945" y="2051"/>
                </a:cubicBezTo>
                <a:cubicBezTo>
                  <a:pt x="49610" y="2156"/>
                  <a:pt x="49296" y="2197"/>
                  <a:pt x="48961" y="2260"/>
                </a:cubicBezTo>
                <a:cubicBezTo>
                  <a:pt x="48648" y="2302"/>
                  <a:pt x="48292" y="2302"/>
                  <a:pt x="47978" y="2344"/>
                </a:cubicBezTo>
                <a:cubicBezTo>
                  <a:pt x="47622" y="2344"/>
                  <a:pt x="47246" y="2302"/>
                  <a:pt x="46890" y="2260"/>
                </a:cubicBezTo>
                <a:cubicBezTo>
                  <a:pt x="46409" y="2176"/>
                  <a:pt x="45969" y="2093"/>
                  <a:pt x="45509" y="1988"/>
                </a:cubicBezTo>
                <a:cubicBezTo>
                  <a:pt x="45091" y="1884"/>
                  <a:pt x="44672" y="1758"/>
                  <a:pt x="44275" y="1612"/>
                </a:cubicBezTo>
                <a:cubicBezTo>
                  <a:pt x="43877" y="1423"/>
                  <a:pt x="43480" y="1235"/>
                  <a:pt x="43103" y="1026"/>
                </a:cubicBezTo>
                <a:cubicBezTo>
                  <a:pt x="42643" y="795"/>
                  <a:pt x="42203" y="565"/>
                  <a:pt x="41743" y="398"/>
                </a:cubicBezTo>
                <a:cubicBezTo>
                  <a:pt x="41555" y="314"/>
                  <a:pt x="41366" y="293"/>
                  <a:pt x="41157" y="251"/>
                </a:cubicBezTo>
                <a:cubicBezTo>
                  <a:pt x="40948" y="189"/>
                  <a:pt x="40718" y="189"/>
                  <a:pt x="40487" y="189"/>
                </a:cubicBezTo>
                <a:cubicBezTo>
                  <a:pt x="40236" y="189"/>
                  <a:pt x="40027" y="251"/>
                  <a:pt x="39797" y="293"/>
                </a:cubicBezTo>
                <a:cubicBezTo>
                  <a:pt x="39567" y="356"/>
                  <a:pt x="39358" y="461"/>
                  <a:pt x="39148" y="565"/>
                </a:cubicBezTo>
                <a:cubicBezTo>
                  <a:pt x="38646" y="816"/>
                  <a:pt x="38207" y="1151"/>
                  <a:pt x="37767" y="1507"/>
                </a:cubicBezTo>
                <a:lnTo>
                  <a:pt x="36972" y="2135"/>
                </a:lnTo>
                <a:cubicBezTo>
                  <a:pt x="36763" y="2281"/>
                  <a:pt x="36533" y="2469"/>
                  <a:pt x="36303" y="2616"/>
                </a:cubicBezTo>
                <a:cubicBezTo>
                  <a:pt x="36052" y="2783"/>
                  <a:pt x="35801" y="2909"/>
                  <a:pt x="35529" y="3034"/>
                </a:cubicBezTo>
                <a:cubicBezTo>
                  <a:pt x="35403" y="3097"/>
                  <a:pt x="35298" y="3139"/>
                  <a:pt x="35173" y="3181"/>
                </a:cubicBezTo>
                <a:cubicBezTo>
                  <a:pt x="35005" y="3223"/>
                  <a:pt x="34838" y="3244"/>
                  <a:pt x="34671" y="3285"/>
                </a:cubicBezTo>
                <a:lnTo>
                  <a:pt x="34315" y="3285"/>
                </a:lnTo>
                <a:cubicBezTo>
                  <a:pt x="34168" y="3244"/>
                  <a:pt x="34043" y="3202"/>
                  <a:pt x="33917" y="3139"/>
                </a:cubicBezTo>
                <a:cubicBezTo>
                  <a:pt x="33436" y="2909"/>
                  <a:pt x="32997" y="2616"/>
                  <a:pt x="32578" y="2302"/>
                </a:cubicBezTo>
                <a:cubicBezTo>
                  <a:pt x="32369" y="2156"/>
                  <a:pt x="32181" y="1988"/>
                  <a:pt x="32013" y="1821"/>
                </a:cubicBezTo>
                <a:cubicBezTo>
                  <a:pt x="31867" y="1674"/>
                  <a:pt x="31741" y="1570"/>
                  <a:pt x="31616" y="1444"/>
                </a:cubicBezTo>
                <a:cubicBezTo>
                  <a:pt x="31281" y="1130"/>
                  <a:pt x="30967" y="775"/>
                  <a:pt x="30591" y="482"/>
                </a:cubicBezTo>
                <a:cubicBezTo>
                  <a:pt x="30444" y="377"/>
                  <a:pt x="30277" y="272"/>
                  <a:pt x="30088" y="168"/>
                </a:cubicBezTo>
                <a:cubicBezTo>
                  <a:pt x="29984" y="105"/>
                  <a:pt x="29879" y="84"/>
                  <a:pt x="29775" y="63"/>
                </a:cubicBezTo>
                <a:cubicBezTo>
                  <a:pt x="29754" y="63"/>
                  <a:pt x="29712" y="42"/>
                  <a:pt x="29670" y="42"/>
                </a:cubicBezTo>
                <a:cubicBezTo>
                  <a:pt x="29607" y="42"/>
                  <a:pt x="29523" y="0"/>
                  <a:pt x="29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8" name="Google Shape;1478;p57"/>
          <p:cNvGrpSpPr/>
          <p:nvPr/>
        </p:nvGrpSpPr>
        <p:grpSpPr>
          <a:xfrm>
            <a:off x="565312" y="1633997"/>
            <a:ext cx="1825957" cy="1739067"/>
            <a:chOff x="1938604" y="1358625"/>
            <a:chExt cx="1232946" cy="1174275"/>
          </a:xfrm>
        </p:grpSpPr>
        <p:sp>
          <p:nvSpPr>
            <p:cNvPr id="1479" name="Google Shape;1479;p57"/>
            <p:cNvSpPr/>
            <p:nvPr/>
          </p:nvSpPr>
          <p:spPr>
            <a:xfrm>
              <a:off x="2024050" y="1377375"/>
              <a:ext cx="1147500" cy="1155525"/>
            </a:xfrm>
            <a:custGeom>
              <a:avLst/>
              <a:gdLst/>
              <a:ahLst/>
              <a:cxnLst/>
              <a:rect l="l" t="t" r="r" b="b"/>
              <a:pathLst>
                <a:path w="45900" h="46221" extrusionOk="0">
                  <a:moveTo>
                    <a:pt x="43506" y="1"/>
                  </a:moveTo>
                  <a:lnTo>
                    <a:pt x="1" y="2704"/>
                  </a:lnTo>
                  <a:lnTo>
                    <a:pt x="2715" y="46221"/>
                  </a:lnTo>
                  <a:lnTo>
                    <a:pt x="41029" y="43828"/>
                  </a:lnTo>
                  <a:lnTo>
                    <a:pt x="45899" y="38303"/>
                  </a:lnTo>
                  <a:lnTo>
                    <a:pt x="43506"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7"/>
            <p:cNvSpPr/>
            <p:nvPr/>
          </p:nvSpPr>
          <p:spPr>
            <a:xfrm>
              <a:off x="2005600" y="1358625"/>
              <a:ext cx="1147475" cy="1155825"/>
            </a:xfrm>
            <a:custGeom>
              <a:avLst/>
              <a:gdLst/>
              <a:ahLst/>
              <a:cxnLst/>
              <a:rect l="l" t="t" r="r" b="b"/>
              <a:pathLst>
                <a:path w="45899" h="46233" extrusionOk="0">
                  <a:moveTo>
                    <a:pt x="43494" y="1"/>
                  </a:moveTo>
                  <a:lnTo>
                    <a:pt x="0" y="2715"/>
                  </a:lnTo>
                  <a:lnTo>
                    <a:pt x="2703" y="46233"/>
                  </a:lnTo>
                  <a:lnTo>
                    <a:pt x="41029" y="43828"/>
                  </a:lnTo>
                  <a:lnTo>
                    <a:pt x="45899" y="38315"/>
                  </a:lnTo>
                  <a:lnTo>
                    <a:pt x="434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7"/>
            <p:cNvSpPr/>
            <p:nvPr/>
          </p:nvSpPr>
          <p:spPr>
            <a:xfrm>
              <a:off x="3022975" y="2316475"/>
              <a:ext cx="130100" cy="137850"/>
            </a:xfrm>
            <a:custGeom>
              <a:avLst/>
              <a:gdLst/>
              <a:ahLst/>
              <a:cxnLst/>
              <a:rect l="l" t="t" r="r" b="b"/>
              <a:pathLst>
                <a:path w="5204" h="5514" extrusionOk="0">
                  <a:moveTo>
                    <a:pt x="5204" y="1"/>
                  </a:moveTo>
                  <a:lnTo>
                    <a:pt x="1" y="322"/>
                  </a:lnTo>
                  <a:lnTo>
                    <a:pt x="334" y="5514"/>
                  </a:lnTo>
                  <a:lnTo>
                    <a:pt x="5204" y="1"/>
                  </a:lnTo>
                  <a:close/>
                </a:path>
              </a:pathLst>
            </a:custGeom>
            <a:solidFill>
              <a:srgbClr val="FF7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7"/>
            <p:cNvSpPr/>
            <p:nvPr/>
          </p:nvSpPr>
          <p:spPr>
            <a:xfrm>
              <a:off x="1938604" y="1600218"/>
              <a:ext cx="178901" cy="474175"/>
            </a:xfrm>
            <a:custGeom>
              <a:avLst/>
              <a:gdLst/>
              <a:ahLst/>
              <a:cxnLst/>
              <a:rect l="l" t="t" r="r" b="b"/>
              <a:pathLst>
                <a:path w="5311" h="18967" extrusionOk="0">
                  <a:moveTo>
                    <a:pt x="4477" y="0"/>
                  </a:moveTo>
                  <a:cubicBezTo>
                    <a:pt x="4072" y="155"/>
                    <a:pt x="3405" y="95"/>
                    <a:pt x="3072" y="119"/>
                  </a:cubicBezTo>
                  <a:cubicBezTo>
                    <a:pt x="2048" y="191"/>
                    <a:pt x="1024" y="262"/>
                    <a:pt x="0" y="274"/>
                  </a:cubicBezTo>
                  <a:lnTo>
                    <a:pt x="822" y="18967"/>
                  </a:lnTo>
                  <a:cubicBezTo>
                    <a:pt x="1112" y="18910"/>
                    <a:pt x="1405" y="18894"/>
                    <a:pt x="1697" y="18894"/>
                  </a:cubicBezTo>
                  <a:cubicBezTo>
                    <a:pt x="2030" y="18894"/>
                    <a:pt x="2364" y="18914"/>
                    <a:pt x="2693" y="18914"/>
                  </a:cubicBezTo>
                  <a:cubicBezTo>
                    <a:pt x="2796" y="18914"/>
                    <a:pt x="2898" y="18912"/>
                    <a:pt x="3001" y="18907"/>
                  </a:cubicBezTo>
                  <a:cubicBezTo>
                    <a:pt x="3560" y="18883"/>
                    <a:pt x="4096" y="18776"/>
                    <a:pt x="4644" y="18741"/>
                  </a:cubicBezTo>
                  <a:cubicBezTo>
                    <a:pt x="4759" y="18733"/>
                    <a:pt x="4906" y="18722"/>
                    <a:pt x="5048" y="18722"/>
                  </a:cubicBezTo>
                  <a:cubicBezTo>
                    <a:pt x="5141" y="18722"/>
                    <a:pt x="5231" y="18727"/>
                    <a:pt x="5310" y="18741"/>
                  </a:cubicBezTo>
                  <a:lnTo>
                    <a:pt x="4477" y="0"/>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57"/>
          <p:cNvGrpSpPr/>
          <p:nvPr/>
        </p:nvGrpSpPr>
        <p:grpSpPr>
          <a:xfrm>
            <a:off x="2557345" y="1783140"/>
            <a:ext cx="1679783" cy="1786706"/>
            <a:chOff x="2202650" y="2939175"/>
            <a:chExt cx="1146900" cy="1220125"/>
          </a:xfrm>
        </p:grpSpPr>
        <p:sp>
          <p:nvSpPr>
            <p:cNvPr id="1484" name="Google Shape;1484;p57"/>
            <p:cNvSpPr/>
            <p:nvPr/>
          </p:nvSpPr>
          <p:spPr>
            <a:xfrm>
              <a:off x="2221400" y="3024300"/>
              <a:ext cx="1128150" cy="1135000"/>
            </a:xfrm>
            <a:custGeom>
              <a:avLst/>
              <a:gdLst/>
              <a:ahLst/>
              <a:cxnLst/>
              <a:rect l="l" t="t" r="r" b="b"/>
              <a:pathLst>
                <a:path w="45126" h="45400" extrusionOk="0">
                  <a:moveTo>
                    <a:pt x="1572" y="1"/>
                  </a:moveTo>
                  <a:lnTo>
                    <a:pt x="0" y="37506"/>
                  </a:lnTo>
                  <a:lnTo>
                    <a:pt x="6096" y="43816"/>
                  </a:lnTo>
                  <a:lnTo>
                    <a:pt x="43291" y="45399"/>
                  </a:lnTo>
                  <a:lnTo>
                    <a:pt x="45125" y="1835"/>
                  </a:lnTo>
                  <a:lnTo>
                    <a:pt x="157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7"/>
            <p:cNvSpPr/>
            <p:nvPr/>
          </p:nvSpPr>
          <p:spPr>
            <a:xfrm>
              <a:off x="2202650" y="3005850"/>
              <a:ext cx="1128125" cy="1134700"/>
            </a:xfrm>
            <a:custGeom>
              <a:avLst/>
              <a:gdLst/>
              <a:ahLst/>
              <a:cxnLst/>
              <a:rect l="l" t="t" r="r" b="b"/>
              <a:pathLst>
                <a:path w="45125" h="45388" extrusionOk="0">
                  <a:moveTo>
                    <a:pt x="1584" y="1"/>
                  </a:moveTo>
                  <a:lnTo>
                    <a:pt x="0" y="37505"/>
                  </a:lnTo>
                  <a:lnTo>
                    <a:pt x="6108" y="43816"/>
                  </a:lnTo>
                  <a:lnTo>
                    <a:pt x="43291" y="45387"/>
                  </a:lnTo>
                  <a:lnTo>
                    <a:pt x="45125" y="1834"/>
                  </a:lnTo>
                  <a:lnTo>
                    <a:pt x="1584" y="1"/>
                  </a:lnTo>
                  <a:close/>
                </a:path>
              </a:pathLst>
            </a:custGeom>
            <a:solidFill>
              <a:srgbClr val="58C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7"/>
            <p:cNvSpPr/>
            <p:nvPr/>
          </p:nvSpPr>
          <p:spPr>
            <a:xfrm>
              <a:off x="2202650" y="3943475"/>
              <a:ext cx="159275" cy="157775"/>
            </a:xfrm>
            <a:custGeom>
              <a:avLst/>
              <a:gdLst/>
              <a:ahLst/>
              <a:cxnLst/>
              <a:rect l="l" t="t" r="r" b="b"/>
              <a:pathLst>
                <a:path w="6371" h="6311" extrusionOk="0">
                  <a:moveTo>
                    <a:pt x="0" y="0"/>
                  </a:moveTo>
                  <a:lnTo>
                    <a:pt x="6108" y="6311"/>
                  </a:lnTo>
                  <a:lnTo>
                    <a:pt x="6370" y="262"/>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7"/>
            <p:cNvSpPr/>
            <p:nvPr/>
          </p:nvSpPr>
          <p:spPr>
            <a:xfrm>
              <a:off x="2625319" y="2939175"/>
              <a:ext cx="551875" cy="187905"/>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BA9EC5">
                <a:alpha val="7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8" name="Google Shape;1488;p57"/>
          <p:cNvGrpSpPr/>
          <p:nvPr/>
        </p:nvGrpSpPr>
        <p:grpSpPr>
          <a:xfrm rot="-279165">
            <a:off x="6933670" y="1855869"/>
            <a:ext cx="1576011" cy="1676317"/>
            <a:chOff x="2202650" y="2939175"/>
            <a:chExt cx="1146900" cy="1220125"/>
          </a:xfrm>
        </p:grpSpPr>
        <p:sp>
          <p:nvSpPr>
            <p:cNvPr id="1489" name="Google Shape;1489;p57"/>
            <p:cNvSpPr/>
            <p:nvPr/>
          </p:nvSpPr>
          <p:spPr>
            <a:xfrm>
              <a:off x="2221400" y="3024300"/>
              <a:ext cx="1128150" cy="1135000"/>
            </a:xfrm>
            <a:custGeom>
              <a:avLst/>
              <a:gdLst/>
              <a:ahLst/>
              <a:cxnLst/>
              <a:rect l="l" t="t" r="r" b="b"/>
              <a:pathLst>
                <a:path w="45126" h="45400" extrusionOk="0">
                  <a:moveTo>
                    <a:pt x="1572" y="1"/>
                  </a:moveTo>
                  <a:lnTo>
                    <a:pt x="0" y="37506"/>
                  </a:lnTo>
                  <a:lnTo>
                    <a:pt x="6096" y="43816"/>
                  </a:lnTo>
                  <a:lnTo>
                    <a:pt x="43291" y="45399"/>
                  </a:lnTo>
                  <a:lnTo>
                    <a:pt x="45125" y="1835"/>
                  </a:lnTo>
                  <a:lnTo>
                    <a:pt x="157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7"/>
            <p:cNvSpPr/>
            <p:nvPr/>
          </p:nvSpPr>
          <p:spPr>
            <a:xfrm>
              <a:off x="2202650" y="3005850"/>
              <a:ext cx="1128125" cy="1134700"/>
            </a:xfrm>
            <a:custGeom>
              <a:avLst/>
              <a:gdLst/>
              <a:ahLst/>
              <a:cxnLst/>
              <a:rect l="l" t="t" r="r" b="b"/>
              <a:pathLst>
                <a:path w="45125" h="45388" extrusionOk="0">
                  <a:moveTo>
                    <a:pt x="1584" y="1"/>
                  </a:moveTo>
                  <a:lnTo>
                    <a:pt x="0" y="37505"/>
                  </a:lnTo>
                  <a:lnTo>
                    <a:pt x="6108" y="43816"/>
                  </a:lnTo>
                  <a:lnTo>
                    <a:pt x="43291" y="45387"/>
                  </a:lnTo>
                  <a:lnTo>
                    <a:pt x="45125" y="1834"/>
                  </a:lnTo>
                  <a:lnTo>
                    <a:pt x="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7"/>
            <p:cNvSpPr/>
            <p:nvPr/>
          </p:nvSpPr>
          <p:spPr>
            <a:xfrm>
              <a:off x="2202650" y="3943475"/>
              <a:ext cx="159275" cy="157775"/>
            </a:xfrm>
            <a:custGeom>
              <a:avLst/>
              <a:gdLst/>
              <a:ahLst/>
              <a:cxnLst/>
              <a:rect l="l" t="t" r="r" b="b"/>
              <a:pathLst>
                <a:path w="6371" h="6311" extrusionOk="0">
                  <a:moveTo>
                    <a:pt x="0" y="0"/>
                  </a:moveTo>
                  <a:lnTo>
                    <a:pt x="6108" y="6311"/>
                  </a:lnTo>
                  <a:lnTo>
                    <a:pt x="6370" y="262"/>
                  </a:lnTo>
                  <a:lnTo>
                    <a:pt x="0" y="0"/>
                  </a:lnTo>
                  <a:close/>
                </a:path>
              </a:pathLst>
            </a:cu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7"/>
            <p:cNvSpPr/>
            <p:nvPr/>
          </p:nvSpPr>
          <p:spPr>
            <a:xfrm>
              <a:off x="2625319" y="2939175"/>
              <a:ext cx="551875" cy="187905"/>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p57"/>
          <p:cNvGrpSpPr/>
          <p:nvPr/>
        </p:nvGrpSpPr>
        <p:grpSpPr>
          <a:xfrm rot="-161392">
            <a:off x="5053775" y="1587710"/>
            <a:ext cx="1804908" cy="1804318"/>
            <a:chOff x="5448300" y="1526500"/>
            <a:chExt cx="1154925" cy="1154650"/>
          </a:xfrm>
        </p:grpSpPr>
        <p:sp>
          <p:nvSpPr>
            <p:cNvPr id="1494" name="Google Shape;1494;p57"/>
            <p:cNvSpPr/>
            <p:nvPr/>
          </p:nvSpPr>
          <p:spPr>
            <a:xfrm>
              <a:off x="5466750" y="1544975"/>
              <a:ext cx="1136475" cy="1136175"/>
            </a:xfrm>
            <a:custGeom>
              <a:avLst/>
              <a:gdLst/>
              <a:ahLst/>
              <a:cxnLst/>
              <a:rect l="l" t="t" r="r" b="b"/>
              <a:pathLst>
                <a:path w="45459" h="45447" extrusionOk="0">
                  <a:moveTo>
                    <a:pt x="4132" y="11370"/>
                  </a:moveTo>
                  <a:cubicBezTo>
                    <a:pt x="4882" y="11370"/>
                    <a:pt x="5501" y="11990"/>
                    <a:pt x="5501" y="12740"/>
                  </a:cubicBezTo>
                  <a:cubicBezTo>
                    <a:pt x="5501" y="13502"/>
                    <a:pt x="4882" y="14109"/>
                    <a:pt x="4132" y="14109"/>
                  </a:cubicBezTo>
                  <a:cubicBezTo>
                    <a:pt x="3370" y="14109"/>
                    <a:pt x="2762" y="13502"/>
                    <a:pt x="2762" y="12740"/>
                  </a:cubicBezTo>
                  <a:cubicBezTo>
                    <a:pt x="2762" y="11990"/>
                    <a:pt x="3370" y="11370"/>
                    <a:pt x="4132" y="11370"/>
                  </a:cubicBezTo>
                  <a:close/>
                  <a:moveTo>
                    <a:pt x="3334" y="29563"/>
                  </a:moveTo>
                  <a:cubicBezTo>
                    <a:pt x="4084" y="29563"/>
                    <a:pt x="4703" y="30170"/>
                    <a:pt x="4703" y="30932"/>
                  </a:cubicBezTo>
                  <a:cubicBezTo>
                    <a:pt x="4703" y="31694"/>
                    <a:pt x="4096" y="32302"/>
                    <a:pt x="3334" y="32302"/>
                  </a:cubicBezTo>
                  <a:cubicBezTo>
                    <a:pt x="2584" y="32302"/>
                    <a:pt x="1965" y="31694"/>
                    <a:pt x="1965" y="30932"/>
                  </a:cubicBezTo>
                  <a:cubicBezTo>
                    <a:pt x="1965" y="30170"/>
                    <a:pt x="2584" y="29563"/>
                    <a:pt x="3334" y="29563"/>
                  </a:cubicBezTo>
                  <a:close/>
                  <a:moveTo>
                    <a:pt x="1893" y="0"/>
                  </a:moveTo>
                  <a:lnTo>
                    <a:pt x="0" y="43565"/>
                  </a:lnTo>
                  <a:lnTo>
                    <a:pt x="43565" y="45446"/>
                  </a:lnTo>
                  <a:lnTo>
                    <a:pt x="45458" y="1893"/>
                  </a:lnTo>
                  <a:lnTo>
                    <a:pt x="1893" y="0"/>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7"/>
            <p:cNvSpPr/>
            <p:nvPr/>
          </p:nvSpPr>
          <p:spPr>
            <a:xfrm>
              <a:off x="5448300" y="1526500"/>
              <a:ext cx="1136175" cy="1135875"/>
            </a:xfrm>
            <a:custGeom>
              <a:avLst/>
              <a:gdLst/>
              <a:ahLst/>
              <a:cxnLst/>
              <a:rect l="l" t="t" r="r" b="b"/>
              <a:pathLst>
                <a:path w="45447" h="45435" extrusionOk="0">
                  <a:moveTo>
                    <a:pt x="4120" y="11371"/>
                  </a:moveTo>
                  <a:cubicBezTo>
                    <a:pt x="4882" y="11371"/>
                    <a:pt x="5489" y="11978"/>
                    <a:pt x="5489" y="12740"/>
                  </a:cubicBezTo>
                  <a:cubicBezTo>
                    <a:pt x="5489" y="13502"/>
                    <a:pt x="4882" y="14110"/>
                    <a:pt x="4120" y="14110"/>
                  </a:cubicBezTo>
                  <a:cubicBezTo>
                    <a:pt x="3358" y="14110"/>
                    <a:pt x="2750" y="13491"/>
                    <a:pt x="2750" y="12740"/>
                  </a:cubicBezTo>
                  <a:cubicBezTo>
                    <a:pt x="2750" y="11978"/>
                    <a:pt x="3358" y="11371"/>
                    <a:pt x="4120" y="11371"/>
                  </a:cubicBezTo>
                  <a:close/>
                  <a:moveTo>
                    <a:pt x="3334" y="29552"/>
                  </a:moveTo>
                  <a:cubicBezTo>
                    <a:pt x="4072" y="29552"/>
                    <a:pt x="4703" y="30171"/>
                    <a:pt x="4703" y="30921"/>
                  </a:cubicBezTo>
                  <a:cubicBezTo>
                    <a:pt x="4703" y="31683"/>
                    <a:pt x="4096" y="32291"/>
                    <a:pt x="3334" y="32291"/>
                  </a:cubicBezTo>
                  <a:cubicBezTo>
                    <a:pt x="2572" y="32291"/>
                    <a:pt x="1965" y="31683"/>
                    <a:pt x="1965" y="30921"/>
                  </a:cubicBezTo>
                  <a:cubicBezTo>
                    <a:pt x="1965" y="30171"/>
                    <a:pt x="2572" y="29552"/>
                    <a:pt x="3334" y="29552"/>
                  </a:cubicBezTo>
                  <a:close/>
                  <a:moveTo>
                    <a:pt x="1893" y="1"/>
                  </a:moveTo>
                  <a:lnTo>
                    <a:pt x="0" y="43566"/>
                  </a:lnTo>
                  <a:lnTo>
                    <a:pt x="43565" y="45435"/>
                  </a:lnTo>
                  <a:lnTo>
                    <a:pt x="45446" y="1882"/>
                  </a:lnTo>
                  <a:lnTo>
                    <a:pt x="18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7"/>
            <p:cNvSpPr/>
            <p:nvPr/>
          </p:nvSpPr>
          <p:spPr>
            <a:xfrm>
              <a:off x="5448300" y="1526800"/>
              <a:ext cx="185750" cy="1094800"/>
            </a:xfrm>
            <a:custGeom>
              <a:avLst/>
              <a:gdLst/>
              <a:ahLst/>
              <a:cxnLst/>
              <a:rect l="l" t="t" r="r" b="b"/>
              <a:pathLst>
                <a:path w="7430" h="43792" extrusionOk="0">
                  <a:moveTo>
                    <a:pt x="4120" y="11359"/>
                  </a:moveTo>
                  <a:cubicBezTo>
                    <a:pt x="4882" y="11359"/>
                    <a:pt x="5489" y="11966"/>
                    <a:pt x="5489" y="12728"/>
                  </a:cubicBezTo>
                  <a:cubicBezTo>
                    <a:pt x="5489" y="13490"/>
                    <a:pt x="4882" y="14098"/>
                    <a:pt x="4120" y="14098"/>
                  </a:cubicBezTo>
                  <a:cubicBezTo>
                    <a:pt x="3358" y="14098"/>
                    <a:pt x="2750" y="13479"/>
                    <a:pt x="2750" y="12728"/>
                  </a:cubicBezTo>
                  <a:cubicBezTo>
                    <a:pt x="2750" y="11966"/>
                    <a:pt x="3358" y="11359"/>
                    <a:pt x="4120" y="11359"/>
                  </a:cubicBezTo>
                  <a:close/>
                  <a:moveTo>
                    <a:pt x="3334" y="29540"/>
                  </a:moveTo>
                  <a:cubicBezTo>
                    <a:pt x="4072" y="29540"/>
                    <a:pt x="4703" y="30159"/>
                    <a:pt x="4703" y="30909"/>
                  </a:cubicBezTo>
                  <a:cubicBezTo>
                    <a:pt x="4703" y="31671"/>
                    <a:pt x="4096" y="32279"/>
                    <a:pt x="3334" y="32279"/>
                  </a:cubicBezTo>
                  <a:cubicBezTo>
                    <a:pt x="2572" y="32279"/>
                    <a:pt x="1965" y="31671"/>
                    <a:pt x="1965" y="30909"/>
                  </a:cubicBezTo>
                  <a:cubicBezTo>
                    <a:pt x="1965" y="30159"/>
                    <a:pt x="2572" y="29540"/>
                    <a:pt x="3334" y="29540"/>
                  </a:cubicBezTo>
                  <a:close/>
                  <a:moveTo>
                    <a:pt x="1893" y="1"/>
                  </a:moveTo>
                  <a:lnTo>
                    <a:pt x="0" y="43554"/>
                  </a:lnTo>
                  <a:lnTo>
                    <a:pt x="5536" y="43792"/>
                  </a:lnTo>
                  <a:lnTo>
                    <a:pt x="7430" y="239"/>
                  </a:lnTo>
                  <a:lnTo>
                    <a:pt x="1893" y="1"/>
                  </a:lnTo>
                  <a:close/>
                </a:path>
              </a:pathLst>
            </a:custGeom>
            <a:solidFill>
              <a:srgbClr val="AD91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7" name="Google Shape;1497;p57"/>
          <p:cNvSpPr txBox="1"/>
          <p:nvPr/>
        </p:nvSpPr>
        <p:spPr>
          <a:xfrm>
            <a:off x="643700" y="2054791"/>
            <a:ext cx="1829819" cy="670870"/>
          </a:xfrm>
          <a:prstGeom prst="rect">
            <a:avLst/>
          </a:prstGeom>
          <a:noFill/>
          <a:ln>
            <a:noFill/>
          </a:ln>
        </p:spPr>
        <p:txBody>
          <a:bodyPr spcFirstLastPara="1" wrap="square" lIns="91425" tIns="91425" rIns="91425" bIns="91425" anchor="t" anchorCtr="0">
            <a:noAutofit/>
          </a:bodyPr>
          <a:lstStyle/>
          <a:p>
            <a:pPr lvl="0" algn="ctr"/>
            <a:r>
              <a:rPr lang="en-US" sz="2000" b="1" dirty="0">
                <a:solidFill>
                  <a:srgbClr val="2F1932"/>
                </a:solidFill>
                <a:latin typeface="Delius"/>
                <a:ea typeface="Delius"/>
                <a:cs typeface="Delius"/>
                <a:sym typeface="Delius"/>
              </a:rPr>
              <a:t>144 088 </a:t>
            </a:r>
            <a:r>
              <a:rPr lang="en-US" sz="2000" b="1" dirty="0" err="1">
                <a:solidFill>
                  <a:srgbClr val="2F1932"/>
                </a:solidFill>
                <a:latin typeface="Delius"/>
                <a:ea typeface="Delius"/>
                <a:cs typeface="Delius"/>
                <a:sym typeface="Delius"/>
              </a:rPr>
              <a:t>enseignants</a:t>
            </a:r>
            <a:endParaRPr sz="2000" b="1" dirty="0">
              <a:solidFill>
                <a:srgbClr val="2F1932"/>
              </a:solidFill>
              <a:latin typeface="Delius"/>
              <a:ea typeface="Delius"/>
              <a:cs typeface="Delius"/>
              <a:sym typeface="Delius"/>
            </a:endParaRPr>
          </a:p>
        </p:txBody>
      </p:sp>
      <p:sp>
        <p:nvSpPr>
          <p:cNvPr id="1498" name="Google Shape;1498;p57"/>
          <p:cNvSpPr txBox="1"/>
          <p:nvPr/>
        </p:nvSpPr>
        <p:spPr>
          <a:xfrm>
            <a:off x="2461857" y="2218013"/>
            <a:ext cx="1877088" cy="688200"/>
          </a:xfrm>
          <a:prstGeom prst="rect">
            <a:avLst/>
          </a:prstGeom>
          <a:noFill/>
          <a:ln>
            <a:noFill/>
          </a:ln>
        </p:spPr>
        <p:txBody>
          <a:bodyPr spcFirstLastPara="1" wrap="square" lIns="91425" tIns="91425" rIns="91425" bIns="91425" anchor="t" anchorCtr="0">
            <a:noAutofit/>
          </a:bodyPr>
          <a:lstStyle/>
          <a:p>
            <a:pPr lvl="0" algn="ctr"/>
            <a:r>
              <a:rPr lang="en-US" sz="2000" b="1" dirty="0">
                <a:solidFill>
                  <a:srgbClr val="2F1932"/>
                </a:solidFill>
                <a:latin typeface="Delius"/>
                <a:ea typeface="Delius"/>
                <a:cs typeface="Delius"/>
                <a:sym typeface="Delius"/>
              </a:rPr>
              <a:t>65 198 </a:t>
            </a:r>
            <a:r>
              <a:rPr lang="en-US" sz="2000" b="1" dirty="0" err="1">
                <a:solidFill>
                  <a:srgbClr val="2F1932"/>
                </a:solidFill>
                <a:latin typeface="Delius"/>
                <a:ea typeface="Delius"/>
                <a:cs typeface="Delius"/>
                <a:sym typeface="Delius"/>
              </a:rPr>
              <a:t>enseignants</a:t>
            </a:r>
            <a:endParaRPr sz="2000" b="1" dirty="0">
              <a:solidFill>
                <a:srgbClr val="2F1932"/>
              </a:solidFill>
              <a:latin typeface="Delius"/>
              <a:ea typeface="Delius"/>
              <a:cs typeface="Delius"/>
              <a:sym typeface="Delius"/>
            </a:endParaRPr>
          </a:p>
        </p:txBody>
      </p:sp>
      <p:sp>
        <p:nvSpPr>
          <p:cNvPr id="1499" name="Google Shape;1499;p57"/>
          <p:cNvSpPr txBox="1"/>
          <p:nvPr/>
        </p:nvSpPr>
        <p:spPr>
          <a:xfrm>
            <a:off x="5024631" y="2058181"/>
            <a:ext cx="1939859" cy="711214"/>
          </a:xfrm>
          <a:prstGeom prst="rect">
            <a:avLst/>
          </a:prstGeom>
          <a:noFill/>
          <a:ln>
            <a:noFill/>
          </a:ln>
        </p:spPr>
        <p:txBody>
          <a:bodyPr spcFirstLastPara="1" wrap="square" lIns="91425" tIns="91425" rIns="91425" bIns="91425" anchor="t" anchorCtr="0">
            <a:noAutofit/>
          </a:bodyPr>
          <a:lstStyle/>
          <a:p>
            <a:pPr lvl="0" algn="ctr"/>
            <a:r>
              <a:rPr lang="en-US" sz="2000" b="1" dirty="0">
                <a:solidFill>
                  <a:srgbClr val="2F1932"/>
                </a:solidFill>
                <a:latin typeface="Delius"/>
                <a:ea typeface="Delius"/>
                <a:cs typeface="Delius"/>
                <a:sym typeface="Delius"/>
              </a:rPr>
              <a:t>59 729 </a:t>
            </a:r>
            <a:r>
              <a:rPr lang="en-US" sz="2000" b="1" dirty="0" err="1">
                <a:solidFill>
                  <a:srgbClr val="2F1932"/>
                </a:solidFill>
                <a:latin typeface="Delius"/>
                <a:ea typeface="Delius"/>
                <a:cs typeface="Delius"/>
                <a:sym typeface="Delius"/>
              </a:rPr>
              <a:t>enseignants</a:t>
            </a:r>
            <a:endParaRPr sz="2000" b="1" dirty="0">
              <a:solidFill>
                <a:srgbClr val="2F1932"/>
              </a:solidFill>
              <a:latin typeface="Delius"/>
              <a:ea typeface="Delius"/>
              <a:cs typeface="Delius"/>
              <a:sym typeface="Delius"/>
            </a:endParaRPr>
          </a:p>
        </p:txBody>
      </p:sp>
      <p:sp>
        <p:nvSpPr>
          <p:cNvPr id="1500" name="Google Shape;1500;p57"/>
          <p:cNvSpPr txBox="1"/>
          <p:nvPr/>
        </p:nvSpPr>
        <p:spPr>
          <a:xfrm>
            <a:off x="7165659" y="2454661"/>
            <a:ext cx="1147200" cy="42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rgbClr val="2F1932"/>
                </a:solidFill>
                <a:latin typeface="Delius"/>
                <a:ea typeface="Delius"/>
                <a:cs typeface="Delius"/>
                <a:sym typeface="Delius"/>
              </a:rPr>
              <a:t>48,3%</a:t>
            </a:r>
            <a:endParaRPr sz="2000" b="1" dirty="0">
              <a:solidFill>
                <a:srgbClr val="2F1932"/>
              </a:solidFill>
              <a:latin typeface="Delius"/>
              <a:ea typeface="Delius"/>
              <a:cs typeface="Delius"/>
              <a:sym typeface="Delius"/>
            </a:endParaRPr>
          </a:p>
        </p:txBody>
      </p:sp>
      <p:sp>
        <p:nvSpPr>
          <p:cNvPr id="1501" name="Google Shape;1501;p57"/>
          <p:cNvSpPr txBox="1"/>
          <p:nvPr/>
        </p:nvSpPr>
        <p:spPr>
          <a:xfrm>
            <a:off x="817120" y="3208208"/>
            <a:ext cx="1608300" cy="420600"/>
          </a:xfrm>
          <a:prstGeom prst="rect">
            <a:avLst/>
          </a:prstGeom>
          <a:noFill/>
          <a:ln>
            <a:noFill/>
          </a:ln>
        </p:spPr>
        <p:txBody>
          <a:bodyPr spcFirstLastPara="1" wrap="square" lIns="91425" tIns="91425" rIns="91425" bIns="91425" anchor="t" anchorCtr="0">
            <a:noAutofit/>
          </a:bodyPr>
          <a:lstStyle/>
          <a:p>
            <a:pPr lvl="0" algn="ctr"/>
            <a:r>
              <a:rPr lang="en-US" sz="2000" b="1" dirty="0">
                <a:solidFill>
                  <a:srgbClr val="2F1932"/>
                </a:solidFill>
                <a:latin typeface="Delius"/>
                <a:ea typeface="Delius"/>
                <a:cs typeface="Delius"/>
                <a:sym typeface="Delius"/>
              </a:rPr>
              <a:t>Cycle Primaire</a:t>
            </a:r>
            <a:endParaRPr sz="2000" b="1" dirty="0">
              <a:solidFill>
                <a:srgbClr val="2F1932"/>
              </a:solidFill>
              <a:latin typeface="Delius"/>
              <a:ea typeface="Delius"/>
              <a:cs typeface="Delius"/>
              <a:sym typeface="Delius"/>
            </a:endParaRPr>
          </a:p>
        </p:txBody>
      </p:sp>
      <p:sp>
        <p:nvSpPr>
          <p:cNvPr id="1503" name="Google Shape;1503;p57"/>
          <p:cNvSpPr txBox="1"/>
          <p:nvPr/>
        </p:nvSpPr>
        <p:spPr>
          <a:xfrm>
            <a:off x="5136756" y="3394772"/>
            <a:ext cx="1608300" cy="420600"/>
          </a:xfrm>
          <a:prstGeom prst="rect">
            <a:avLst/>
          </a:prstGeom>
          <a:noFill/>
          <a:ln>
            <a:noFill/>
          </a:ln>
        </p:spPr>
        <p:txBody>
          <a:bodyPr spcFirstLastPara="1" wrap="square" lIns="91425" tIns="91425" rIns="91425" bIns="91425" anchor="t" anchorCtr="0">
            <a:noAutofit/>
          </a:bodyPr>
          <a:lstStyle/>
          <a:p>
            <a:pPr lvl="0" algn="ctr"/>
            <a:r>
              <a:rPr lang="en-US" sz="2000" b="1" dirty="0">
                <a:solidFill>
                  <a:srgbClr val="2F1932"/>
                </a:solidFill>
                <a:latin typeface="Delius"/>
                <a:ea typeface="Delius"/>
                <a:cs typeface="Delius"/>
                <a:sym typeface="Delius"/>
              </a:rPr>
              <a:t>Secondaire </a:t>
            </a:r>
            <a:r>
              <a:rPr lang="en-US" sz="2000" b="1" dirty="0" err="1">
                <a:solidFill>
                  <a:srgbClr val="2F1932"/>
                </a:solidFill>
                <a:latin typeface="Delius"/>
                <a:ea typeface="Delius"/>
                <a:cs typeface="Delius"/>
                <a:sym typeface="Delius"/>
              </a:rPr>
              <a:t>Qualifiant</a:t>
            </a:r>
            <a:endParaRPr sz="2000" b="1" dirty="0">
              <a:solidFill>
                <a:srgbClr val="2F1932"/>
              </a:solidFill>
              <a:latin typeface="Delius"/>
              <a:ea typeface="Delius"/>
              <a:cs typeface="Delius"/>
              <a:sym typeface="Delius"/>
            </a:endParaRPr>
          </a:p>
        </p:txBody>
      </p:sp>
      <p:sp>
        <p:nvSpPr>
          <p:cNvPr id="1505" name="Google Shape;1505;p57"/>
          <p:cNvSpPr txBox="1"/>
          <p:nvPr/>
        </p:nvSpPr>
        <p:spPr>
          <a:xfrm>
            <a:off x="2613006" y="3477365"/>
            <a:ext cx="1608300" cy="420600"/>
          </a:xfrm>
          <a:prstGeom prst="rect">
            <a:avLst/>
          </a:prstGeom>
          <a:noFill/>
          <a:ln>
            <a:noFill/>
          </a:ln>
        </p:spPr>
        <p:txBody>
          <a:bodyPr spcFirstLastPara="1" wrap="square" lIns="91425" tIns="91425" rIns="91425" bIns="91425" anchor="t" anchorCtr="0">
            <a:noAutofit/>
          </a:bodyPr>
          <a:lstStyle/>
          <a:p>
            <a:pPr lvl="0" algn="ctr"/>
            <a:r>
              <a:rPr lang="en-US" sz="2000" b="1" dirty="0">
                <a:solidFill>
                  <a:srgbClr val="2F1932"/>
                </a:solidFill>
                <a:latin typeface="Delius"/>
                <a:ea typeface="Delius"/>
                <a:cs typeface="Delius"/>
                <a:sym typeface="Delius"/>
              </a:rPr>
              <a:t>Secondaire </a:t>
            </a:r>
            <a:r>
              <a:rPr lang="en-US" sz="2000" b="1" dirty="0" err="1">
                <a:solidFill>
                  <a:srgbClr val="2F1932"/>
                </a:solidFill>
                <a:latin typeface="Delius"/>
                <a:ea typeface="Delius"/>
                <a:cs typeface="Delius"/>
                <a:sym typeface="Delius"/>
              </a:rPr>
              <a:t>Collégial</a:t>
            </a:r>
            <a:endParaRPr sz="2000" b="1" dirty="0">
              <a:solidFill>
                <a:srgbClr val="2F1932"/>
              </a:solidFill>
              <a:latin typeface="Delius"/>
              <a:ea typeface="Delius"/>
              <a:cs typeface="Delius"/>
              <a:sym typeface="Delius"/>
            </a:endParaRPr>
          </a:p>
        </p:txBody>
      </p:sp>
      <p:sp>
        <p:nvSpPr>
          <p:cNvPr id="1507" name="Google Shape;1507;p57"/>
          <p:cNvSpPr txBox="1"/>
          <p:nvPr/>
        </p:nvSpPr>
        <p:spPr>
          <a:xfrm>
            <a:off x="6964490" y="3543759"/>
            <a:ext cx="1653866" cy="432516"/>
          </a:xfrm>
          <a:prstGeom prst="rect">
            <a:avLst/>
          </a:prstGeom>
          <a:noFill/>
          <a:ln>
            <a:noFill/>
          </a:ln>
        </p:spPr>
        <p:txBody>
          <a:bodyPr spcFirstLastPara="1" wrap="square" lIns="91425" tIns="91425" rIns="91425" bIns="91425" anchor="t" anchorCtr="0">
            <a:noAutofit/>
          </a:bodyPr>
          <a:lstStyle/>
          <a:p>
            <a:pPr lvl="0" algn="ctr"/>
            <a:r>
              <a:rPr lang="en-US" sz="2000" b="1" dirty="0" err="1">
                <a:solidFill>
                  <a:srgbClr val="2F1932"/>
                </a:solidFill>
                <a:latin typeface="Delius"/>
                <a:ea typeface="Delius"/>
                <a:cs typeface="Delius"/>
                <a:sym typeface="Delius"/>
              </a:rPr>
              <a:t>Enseignants</a:t>
            </a:r>
            <a:r>
              <a:rPr lang="en-US" sz="2000" b="1" dirty="0">
                <a:solidFill>
                  <a:srgbClr val="2F1932"/>
                </a:solidFill>
                <a:latin typeface="Delius"/>
                <a:ea typeface="Delius"/>
                <a:cs typeface="Delius"/>
                <a:sym typeface="Delius"/>
              </a:rPr>
              <a:t> </a:t>
            </a:r>
            <a:r>
              <a:rPr lang="en-US" sz="2000" b="1" dirty="0" err="1">
                <a:solidFill>
                  <a:srgbClr val="2F1932"/>
                </a:solidFill>
                <a:latin typeface="Delius"/>
                <a:ea typeface="Delius"/>
                <a:cs typeface="Delius"/>
                <a:sym typeface="Delius"/>
              </a:rPr>
              <a:t>en</a:t>
            </a:r>
            <a:r>
              <a:rPr lang="en-US" sz="2000" b="1" dirty="0">
                <a:solidFill>
                  <a:srgbClr val="2F1932"/>
                </a:solidFill>
                <a:latin typeface="Delius"/>
                <a:ea typeface="Delius"/>
                <a:cs typeface="Delius"/>
                <a:sym typeface="Delius"/>
              </a:rPr>
              <a:t> milieu rural</a:t>
            </a:r>
            <a:endParaRPr sz="2000" b="1" dirty="0">
              <a:solidFill>
                <a:srgbClr val="2F1932"/>
              </a:solidFill>
              <a:latin typeface="Delius"/>
              <a:ea typeface="Delius"/>
              <a:cs typeface="Delius"/>
              <a:sym typeface="Delius"/>
            </a:endParaRPr>
          </a:p>
        </p:txBody>
      </p:sp>
    </p:spTree>
    <p:extLst>
      <p:ext uri="{BB962C8B-B14F-4D97-AF65-F5344CB8AC3E}">
        <p14:creationId xmlns:p14="http://schemas.microsoft.com/office/powerpoint/2010/main" val="24761538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grpSp>
        <p:nvGrpSpPr>
          <p:cNvPr id="64" name="Google Shape;1436;p55"/>
          <p:cNvGrpSpPr/>
          <p:nvPr/>
        </p:nvGrpSpPr>
        <p:grpSpPr>
          <a:xfrm rot="728172">
            <a:off x="2355756" y="2282967"/>
            <a:ext cx="1976025" cy="1975554"/>
            <a:chOff x="5448300" y="1526500"/>
            <a:chExt cx="1154925" cy="1154650"/>
          </a:xfrm>
        </p:grpSpPr>
        <p:sp>
          <p:nvSpPr>
            <p:cNvPr id="65" name="Google Shape;1437;p55"/>
            <p:cNvSpPr/>
            <p:nvPr/>
          </p:nvSpPr>
          <p:spPr>
            <a:xfrm>
              <a:off x="5466750" y="1544975"/>
              <a:ext cx="1136475" cy="1136175"/>
            </a:xfrm>
            <a:custGeom>
              <a:avLst/>
              <a:gdLst/>
              <a:ahLst/>
              <a:cxnLst/>
              <a:rect l="l" t="t" r="r" b="b"/>
              <a:pathLst>
                <a:path w="45459" h="45447" extrusionOk="0">
                  <a:moveTo>
                    <a:pt x="4132" y="11370"/>
                  </a:moveTo>
                  <a:cubicBezTo>
                    <a:pt x="4882" y="11370"/>
                    <a:pt x="5501" y="11990"/>
                    <a:pt x="5501" y="12740"/>
                  </a:cubicBezTo>
                  <a:cubicBezTo>
                    <a:pt x="5501" y="13502"/>
                    <a:pt x="4882" y="14109"/>
                    <a:pt x="4132" y="14109"/>
                  </a:cubicBezTo>
                  <a:cubicBezTo>
                    <a:pt x="3370" y="14109"/>
                    <a:pt x="2762" y="13502"/>
                    <a:pt x="2762" y="12740"/>
                  </a:cubicBezTo>
                  <a:cubicBezTo>
                    <a:pt x="2762" y="11990"/>
                    <a:pt x="3370" y="11370"/>
                    <a:pt x="4132" y="11370"/>
                  </a:cubicBezTo>
                  <a:close/>
                  <a:moveTo>
                    <a:pt x="3334" y="29563"/>
                  </a:moveTo>
                  <a:cubicBezTo>
                    <a:pt x="4084" y="29563"/>
                    <a:pt x="4703" y="30170"/>
                    <a:pt x="4703" y="30932"/>
                  </a:cubicBezTo>
                  <a:cubicBezTo>
                    <a:pt x="4703" y="31694"/>
                    <a:pt x="4096" y="32302"/>
                    <a:pt x="3334" y="32302"/>
                  </a:cubicBezTo>
                  <a:cubicBezTo>
                    <a:pt x="2584" y="32302"/>
                    <a:pt x="1965" y="31694"/>
                    <a:pt x="1965" y="30932"/>
                  </a:cubicBezTo>
                  <a:cubicBezTo>
                    <a:pt x="1965" y="30170"/>
                    <a:pt x="2584" y="29563"/>
                    <a:pt x="3334" y="29563"/>
                  </a:cubicBezTo>
                  <a:close/>
                  <a:moveTo>
                    <a:pt x="1893" y="0"/>
                  </a:moveTo>
                  <a:lnTo>
                    <a:pt x="0" y="43565"/>
                  </a:lnTo>
                  <a:lnTo>
                    <a:pt x="43565" y="45446"/>
                  </a:lnTo>
                  <a:lnTo>
                    <a:pt x="45458" y="1893"/>
                  </a:lnTo>
                  <a:lnTo>
                    <a:pt x="1893" y="0"/>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38;p55"/>
            <p:cNvSpPr/>
            <p:nvPr/>
          </p:nvSpPr>
          <p:spPr>
            <a:xfrm>
              <a:off x="5448300" y="1526500"/>
              <a:ext cx="1136175" cy="1135875"/>
            </a:xfrm>
            <a:custGeom>
              <a:avLst/>
              <a:gdLst/>
              <a:ahLst/>
              <a:cxnLst/>
              <a:rect l="l" t="t" r="r" b="b"/>
              <a:pathLst>
                <a:path w="45447" h="45435" extrusionOk="0">
                  <a:moveTo>
                    <a:pt x="4120" y="11371"/>
                  </a:moveTo>
                  <a:cubicBezTo>
                    <a:pt x="4882" y="11371"/>
                    <a:pt x="5489" y="11978"/>
                    <a:pt x="5489" y="12740"/>
                  </a:cubicBezTo>
                  <a:cubicBezTo>
                    <a:pt x="5489" y="13502"/>
                    <a:pt x="4882" y="14110"/>
                    <a:pt x="4120" y="14110"/>
                  </a:cubicBezTo>
                  <a:cubicBezTo>
                    <a:pt x="3358" y="14110"/>
                    <a:pt x="2750" y="13491"/>
                    <a:pt x="2750" y="12740"/>
                  </a:cubicBezTo>
                  <a:cubicBezTo>
                    <a:pt x="2750" y="11978"/>
                    <a:pt x="3358" y="11371"/>
                    <a:pt x="4120" y="11371"/>
                  </a:cubicBezTo>
                  <a:close/>
                  <a:moveTo>
                    <a:pt x="3334" y="29552"/>
                  </a:moveTo>
                  <a:cubicBezTo>
                    <a:pt x="4072" y="29552"/>
                    <a:pt x="4703" y="30171"/>
                    <a:pt x="4703" y="30921"/>
                  </a:cubicBezTo>
                  <a:cubicBezTo>
                    <a:pt x="4703" y="31683"/>
                    <a:pt x="4096" y="32291"/>
                    <a:pt x="3334" y="32291"/>
                  </a:cubicBezTo>
                  <a:cubicBezTo>
                    <a:pt x="2572" y="32291"/>
                    <a:pt x="1965" y="31683"/>
                    <a:pt x="1965" y="30921"/>
                  </a:cubicBezTo>
                  <a:cubicBezTo>
                    <a:pt x="1965" y="30171"/>
                    <a:pt x="2572" y="29552"/>
                    <a:pt x="3334" y="29552"/>
                  </a:cubicBezTo>
                  <a:close/>
                  <a:moveTo>
                    <a:pt x="1893" y="1"/>
                  </a:moveTo>
                  <a:lnTo>
                    <a:pt x="0" y="43566"/>
                  </a:lnTo>
                  <a:lnTo>
                    <a:pt x="43565" y="45435"/>
                  </a:lnTo>
                  <a:lnTo>
                    <a:pt x="45446" y="1882"/>
                  </a:lnTo>
                  <a:lnTo>
                    <a:pt x="1893" y="1"/>
                  </a:lnTo>
                  <a:close/>
                </a:path>
              </a:pathLst>
            </a:custGeom>
            <a:solidFill>
              <a:srgbClr val="58C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39;p55"/>
            <p:cNvSpPr/>
            <p:nvPr/>
          </p:nvSpPr>
          <p:spPr>
            <a:xfrm>
              <a:off x="5448300" y="1526800"/>
              <a:ext cx="185750" cy="1094800"/>
            </a:xfrm>
            <a:custGeom>
              <a:avLst/>
              <a:gdLst/>
              <a:ahLst/>
              <a:cxnLst/>
              <a:rect l="l" t="t" r="r" b="b"/>
              <a:pathLst>
                <a:path w="7430" h="43792" extrusionOk="0">
                  <a:moveTo>
                    <a:pt x="4120" y="11359"/>
                  </a:moveTo>
                  <a:cubicBezTo>
                    <a:pt x="4882" y="11359"/>
                    <a:pt x="5489" y="11966"/>
                    <a:pt x="5489" y="12728"/>
                  </a:cubicBezTo>
                  <a:cubicBezTo>
                    <a:pt x="5489" y="13490"/>
                    <a:pt x="4882" y="14098"/>
                    <a:pt x="4120" y="14098"/>
                  </a:cubicBezTo>
                  <a:cubicBezTo>
                    <a:pt x="3358" y="14098"/>
                    <a:pt x="2750" y="13479"/>
                    <a:pt x="2750" y="12728"/>
                  </a:cubicBezTo>
                  <a:cubicBezTo>
                    <a:pt x="2750" y="11966"/>
                    <a:pt x="3358" y="11359"/>
                    <a:pt x="4120" y="11359"/>
                  </a:cubicBezTo>
                  <a:close/>
                  <a:moveTo>
                    <a:pt x="3334" y="29540"/>
                  </a:moveTo>
                  <a:cubicBezTo>
                    <a:pt x="4072" y="29540"/>
                    <a:pt x="4703" y="30159"/>
                    <a:pt x="4703" y="30909"/>
                  </a:cubicBezTo>
                  <a:cubicBezTo>
                    <a:pt x="4703" y="31671"/>
                    <a:pt x="4096" y="32279"/>
                    <a:pt x="3334" y="32279"/>
                  </a:cubicBezTo>
                  <a:cubicBezTo>
                    <a:pt x="2572" y="32279"/>
                    <a:pt x="1965" y="31671"/>
                    <a:pt x="1965" y="30909"/>
                  </a:cubicBezTo>
                  <a:cubicBezTo>
                    <a:pt x="1965" y="30159"/>
                    <a:pt x="2572" y="29540"/>
                    <a:pt x="3334" y="29540"/>
                  </a:cubicBezTo>
                  <a:close/>
                  <a:moveTo>
                    <a:pt x="1893" y="1"/>
                  </a:moveTo>
                  <a:lnTo>
                    <a:pt x="0" y="43554"/>
                  </a:lnTo>
                  <a:lnTo>
                    <a:pt x="5536" y="43792"/>
                  </a:lnTo>
                  <a:lnTo>
                    <a:pt x="7430" y="239"/>
                  </a:lnTo>
                  <a:lnTo>
                    <a:pt x="18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446;p55"/>
          <p:cNvSpPr txBox="1"/>
          <p:nvPr/>
        </p:nvSpPr>
        <p:spPr>
          <a:xfrm rot="907462">
            <a:off x="2438311" y="2653548"/>
            <a:ext cx="1835132" cy="1305556"/>
          </a:xfrm>
          <a:prstGeom prst="rect">
            <a:avLst/>
          </a:prstGeom>
          <a:noFill/>
          <a:ln>
            <a:noFill/>
          </a:ln>
        </p:spPr>
        <p:txBody>
          <a:bodyPr spcFirstLastPara="1" wrap="square" lIns="91425" tIns="91425" rIns="91425" bIns="91425" anchor="t" anchorCtr="0">
            <a:noAutofit/>
          </a:bodyPr>
          <a:lstStyle/>
          <a:p>
            <a:pPr lvl="0" algn="ctr"/>
            <a:r>
              <a:rPr lang="fr-FR" sz="1800" dirty="0">
                <a:latin typeface="Delius"/>
                <a:ea typeface="Delius"/>
                <a:cs typeface="Delius"/>
                <a:sym typeface="Delius"/>
              </a:rPr>
              <a:t>et de la qualité de l'enseignement.</a:t>
            </a:r>
          </a:p>
        </p:txBody>
      </p:sp>
      <p:pic>
        <p:nvPicPr>
          <p:cNvPr id="1426" name="Google Shape;1426;p55"/>
          <p:cNvPicPr preferRelativeResize="0"/>
          <p:nvPr/>
        </p:nvPicPr>
        <p:blipFill>
          <a:blip r:embed="rId3">
            <a:alphaModFix/>
          </a:blip>
          <a:stretch>
            <a:fillRect/>
          </a:stretch>
        </p:blipFill>
        <p:spPr>
          <a:xfrm>
            <a:off x="5099261" y="543756"/>
            <a:ext cx="1197864" cy="1197864"/>
          </a:xfrm>
          <a:prstGeom prst="rect">
            <a:avLst/>
          </a:prstGeom>
          <a:noFill/>
          <a:ln>
            <a:noFill/>
          </a:ln>
        </p:spPr>
      </p:pic>
      <p:sp>
        <p:nvSpPr>
          <p:cNvPr id="1427" name="Google Shape;1427;p55"/>
          <p:cNvSpPr txBox="1">
            <a:spLocks noGrp="1"/>
          </p:cNvSpPr>
          <p:nvPr>
            <p:ph type="title"/>
          </p:nvPr>
        </p:nvSpPr>
        <p:spPr>
          <a:xfrm>
            <a:off x="713100" y="445025"/>
            <a:ext cx="3438000" cy="1060800"/>
          </a:xfrm>
          <a:prstGeom prst="rect">
            <a:avLst/>
          </a:prstGeom>
        </p:spPr>
        <p:txBody>
          <a:bodyPr spcFirstLastPara="1" wrap="square" lIns="91425" tIns="91425" rIns="91425" bIns="91425" anchor="t" anchorCtr="0">
            <a:noAutofit/>
          </a:bodyPr>
          <a:lstStyle/>
          <a:p>
            <a:pPr lvl="0"/>
            <a:r>
              <a:rPr lang="en-US" dirty="0"/>
              <a:t>Ratio </a:t>
            </a:r>
            <a:r>
              <a:rPr lang="en-US" dirty="0" err="1"/>
              <a:t>élève</a:t>
            </a:r>
            <a:r>
              <a:rPr lang="en-US" dirty="0"/>
              <a:t> par </a:t>
            </a:r>
            <a:r>
              <a:rPr lang="en-US" dirty="0" err="1"/>
              <a:t>enseignant</a:t>
            </a:r>
            <a:r>
              <a:rPr lang="en-US" dirty="0"/>
              <a:t> :</a:t>
            </a:r>
            <a:endParaRPr dirty="0"/>
          </a:p>
        </p:txBody>
      </p:sp>
      <p:sp>
        <p:nvSpPr>
          <p:cNvPr id="1428" name="Google Shape;1428;p55"/>
          <p:cNvSpPr txBox="1">
            <a:spLocks noGrp="1"/>
          </p:cNvSpPr>
          <p:nvPr>
            <p:ph type="subTitle" idx="1"/>
          </p:nvPr>
        </p:nvSpPr>
        <p:spPr>
          <a:xfrm>
            <a:off x="6463350" y="622275"/>
            <a:ext cx="1965900" cy="420600"/>
          </a:xfrm>
          <a:prstGeom prst="rect">
            <a:avLst/>
          </a:prstGeom>
        </p:spPr>
        <p:txBody>
          <a:bodyPr spcFirstLastPara="1" wrap="square" lIns="91425" tIns="91425" rIns="91425" bIns="91425" anchor="t" anchorCtr="0">
            <a:noAutofit/>
          </a:bodyPr>
          <a:lstStyle/>
          <a:p>
            <a:pPr marL="0" lvl="0" indent="0"/>
            <a:r>
              <a:rPr lang="en-US" dirty="0"/>
              <a:t>Primaire </a:t>
            </a:r>
            <a:endParaRPr dirty="0"/>
          </a:p>
        </p:txBody>
      </p:sp>
      <p:sp>
        <p:nvSpPr>
          <p:cNvPr id="1429" name="Google Shape;1429;p55"/>
          <p:cNvSpPr txBox="1">
            <a:spLocks noGrp="1"/>
          </p:cNvSpPr>
          <p:nvPr>
            <p:ph type="subTitle" idx="2"/>
          </p:nvPr>
        </p:nvSpPr>
        <p:spPr>
          <a:xfrm>
            <a:off x="6463350" y="1029613"/>
            <a:ext cx="1965900" cy="630900"/>
          </a:xfrm>
          <a:prstGeom prst="rect">
            <a:avLst/>
          </a:prstGeom>
        </p:spPr>
        <p:txBody>
          <a:bodyPr spcFirstLastPara="1" wrap="square" lIns="91425" tIns="91425" rIns="91425" bIns="91425" anchor="t" anchorCtr="0">
            <a:noAutofit/>
          </a:bodyPr>
          <a:lstStyle/>
          <a:p>
            <a:pPr marL="0" lvl="0" indent="0"/>
            <a:r>
              <a:rPr lang="fr-FR" dirty="0"/>
              <a:t>26,7 élèves par enseignant (diminution de 27,4)</a:t>
            </a:r>
            <a:endParaRPr dirty="0"/>
          </a:p>
        </p:txBody>
      </p:sp>
      <p:sp>
        <p:nvSpPr>
          <p:cNvPr id="1430" name="Google Shape;1430;p55"/>
          <p:cNvSpPr txBox="1">
            <a:spLocks noGrp="1"/>
          </p:cNvSpPr>
          <p:nvPr>
            <p:ph type="subTitle" idx="3"/>
          </p:nvPr>
        </p:nvSpPr>
        <p:spPr>
          <a:xfrm>
            <a:off x="6463350" y="2460733"/>
            <a:ext cx="1965900" cy="630900"/>
          </a:xfrm>
          <a:prstGeom prst="rect">
            <a:avLst/>
          </a:prstGeom>
        </p:spPr>
        <p:txBody>
          <a:bodyPr spcFirstLastPara="1" wrap="square" lIns="91425" tIns="91425" rIns="91425" bIns="91425" anchor="t" anchorCtr="0">
            <a:noAutofit/>
          </a:bodyPr>
          <a:lstStyle/>
          <a:p>
            <a:pPr marL="0" lvl="0" indent="0"/>
            <a:r>
              <a:rPr lang="fr-FR" dirty="0"/>
              <a:t>28,2 élèves par enseignant (diminution de 28,3)</a:t>
            </a:r>
            <a:endParaRPr dirty="0"/>
          </a:p>
        </p:txBody>
      </p:sp>
      <p:sp>
        <p:nvSpPr>
          <p:cNvPr id="1431" name="Google Shape;1431;p55"/>
          <p:cNvSpPr txBox="1">
            <a:spLocks noGrp="1"/>
          </p:cNvSpPr>
          <p:nvPr>
            <p:ph type="subTitle" idx="4"/>
          </p:nvPr>
        </p:nvSpPr>
        <p:spPr>
          <a:xfrm>
            <a:off x="6463350" y="2053395"/>
            <a:ext cx="1965900" cy="420600"/>
          </a:xfrm>
          <a:prstGeom prst="rect">
            <a:avLst/>
          </a:prstGeom>
        </p:spPr>
        <p:txBody>
          <a:bodyPr spcFirstLastPara="1" wrap="square" lIns="91425" tIns="91425" rIns="91425" bIns="91425" anchor="t" anchorCtr="0">
            <a:noAutofit/>
          </a:bodyPr>
          <a:lstStyle/>
          <a:p>
            <a:pPr marL="0" lvl="0" indent="0"/>
            <a:r>
              <a:rPr lang="en-US" dirty="0" err="1"/>
              <a:t>Collégial</a:t>
            </a:r>
            <a:r>
              <a:rPr lang="en-US" dirty="0"/>
              <a:t> </a:t>
            </a:r>
            <a:endParaRPr dirty="0"/>
          </a:p>
        </p:txBody>
      </p:sp>
      <p:sp>
        <p:nvSpPr>
          <p:cNvPr id="1432" name="Google Shape;1432;p55"/>
          <p:cNvSpPr txBox="1">
            <a:spLocks noGrp="1"/>
          </p:cNvSpPr>
          <p:nvPr>
            <p:ph type="subTitle" idx="5"/>
          </p:nvPr>
        </p:nvSpPr>
        <p:spPr>
          <a:xfrm>
            <a:off x="6463350" y="3891813"/>
            <a:ext cx="1965900" cy="630900"/>
          </a:xfrm>
          <a:prstGeom prst="rect">
            <a:avLst/>
          </a:prstGeom>
        </p:spPr>
        <p:txBody>
          <a:bodyPr spcFirstLastPara="1" wrap="square" lIns="91425" tIns="91425" rIns="91425" bIns="91425" anchor="t" anchorCtr="0">
            <a:noAutofit/>
          </a:bodyPr>
          <a:lstStyle/>
          <a:p>
            <a:pPr marL="0" lvl="0" indent="0"/>
            <a:r>
              <a:rPr lang="fr-FR" dirty="0"/>
              <a:t>17,6 élèves par enseignant (diminution de 18)</a:t>
            </a:r>
            <a:endParaRPr dirty="0"/>
          </a:p>
        </p:txBody>
      </p:sp>
      <p:sp>
        <p:nvSpPr>
          <p:cNvPr id="1433" name="Google Shape;1433;p55"/>
          <p:cNvSpPr txBox="1">
            <a:spLocks noGrp="1"/>
          </p:cNvSpPr>
          <p:nvPr>
            <p:ph type="subTitle" idx="6"/>
          </p:nvPr>
        </p:nvSpPr>
        <p:spPr>
          <a:xfrm>
            <a:off x="6463350" y="3484475"/>
            <a:ext cx="1965900" cy="420600"/>
          </a:xfrm>
          <a:prstGeom prst="rect">
            <a:avLst/>
          </a:prstGeom>
        </p:spPr>
        <p:txBody>
          <a:bodyPr spcFirstLastPara="1" wrap="square" lIns="91425" tIns="91425" rIns="91425" bIns="91425" anchor="t" anchorCtr="0">
            <a:noAutofit/>
          </a:bodyPr>
          <a:lstStyle/>
          <a:p>
            <a:pPr marL="0" lvl="0" indent="0"/>
            <a:r>
              <a:rPr lang="en-US" dirty="0" err="1"/>
              <a:t>Qualifiant</a:t>
            </a:r>
            <a:r>
              <a:rPr lang="en-US" dirty="0"/>
              <a:t> </a:t>
            </a:r>
            <a:endParaRPr dirty="0"/>
          </a:p>
        </p:txBody>
      </p:sp>
      <p:pic>
        <p:nvPicPr>
          <p:cNvPr id="1434" name="Google Shape;1434;p55"/>
          <p:cNvPicPr preferRelativeResize="0"/>
          <p:nvPr/>
        </p:nvPicPr>
        <p:blipFill>
          <a:blip r:embed="rId4">
            <a:alphaModFix/>
          </a:blip>
          <a:stretch>
            <a:fillRect/>
          </a:stretch>
        </p:blipFill>
        <p:spPr>
          <a:xfrm>
            <a:off x="5095888" y="1972317"/>
            <a:ext cx="1200393" cy="1200390"/>
          </a:xfrm>
          <a:prstGeom prst="rect">
            <a:avLst/>
          </a:prstGeom>
          <a:noFill/>
          <a:ln>
            <a:noFill/>
          </a:ln>
        </p:spPr>
      </p:pic>
      <p:pic>
        <p:nvPicPr>
          <p:cNvPr id="1435" name="Google Shape;1435;p55"/>
          <p:cNvPicPr preferRelativeResize="0"/>
          <p:nvPr/>
        </p:nvPicPr>
        <p:blipFill>
          <a:blip r:embed="rId5">
            <a:alphaModFix/>
          </a:blip>
          <a:stretch>
            <a:fillRect/>
          </a:stretch>
        </p:blipFill>
        <p:spPr>
          <a:xfrm>
            <a:off x="5095884" y="3403411"/>
            <a:ext cx="1200393" cy="1200390"/>
          </a:xfrm>
          <a:prstGeom prst="rect">
            <a:avLst/>
          </a:prstGeom>
          <a:noFill/>
          <a:ln>
            <a:noFill/>
          </a:ln>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5885" y="693789"/>
            <a:ext cx="1201240" cy="1047824"/>
          </a:xfrm>
          <a:prstGeom prst="rect">
            <a:avLst/>
          </a:prstGeom>
        </p:spPr>
      </p:pic>
      <p:sp>
        <p:nvSpPr>
          <p:cNvPr id="1447" name="Google Shape;1447;p55"/>
          <p:cNvSpPr/>
          <p:nvPr/>
        </p:nvSpPr>
        <p:spPr>
          <a:xfrm rot="-2279355">
            <a:off x="4962571" y="483436"/>
            <a:ext cx="689313" cy="266753"/>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95885" y="1966947"/>
            <a:ext cx="1200392" cy="1205760"/>
          </a:xfrm>
          <a:prstGeom prst="rect">
            <a:avLst/>
          </a:prstGeom>
        </p:spPr>
      </p:pic>
      <p:sp>
        <p:nvSpPr>
          <p:cNvPr id="1448" name="Google Shape;1448;p55"/>
          <p:cNvSpPr/>
          <p:nvPr/>
        </p:nvSpPr>
        <p:spPr>
          <a:xfrm>
            <a:off x="5203346" y="1838940"/>
            <a:ext cx="689292" cy="266753"/>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95884" y="3398034"/>
            <a:ext cx="1200393" cy="1205767"/>
          </a:xfrm>
          <a:prstGeom prst="rect">
            <a:avLst/>
          </a:prstGeom>
        </p:spPr>
      </p:pic>
      <p:sp>
        <p:nvSpPr>
          <p:cNvPr id="1449" name="Google Shape;1449;p55"/>
          <p:cNvSpPr/>
          <p:nvPr/>
        </p:nvSpPr>
        <p:spPr>
          <a:xfrm rot="-3423714">
            <a:off x="4906332" y="3495740"/>
            <a:ext cx="689270" cy="266748"/>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AC58">
              <a:alpha val="72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1440;p55"/>
          <p:cNvGrpSpPr/>
          <p:nvPr/>
        </p:nvGrpSpPr>
        <p:grpSpPr>
          <a:xfrm>
            <a:off x="985531" y="1791893"/>
            <a:ext cx="1677257" cy="1989699"/>
            <a:chOff x="2202650" y="2939175"/>
            <a:chExt cx="1146900" cy="1220125"/>
          </a:xfrm>
        </p:grpSpPr>
        <p:sp>
          <p:nvSpPr>
            <p:cNvPr id="55" name="Google Shape;1441;p55"/>
            <p:cNvSpPr/>
            <p:nvPr/>
          </p:nvSpPr>
          <p:spPr>
            <a:xfrm>
              <a:off x="2221400" y="3024300"/>
              <a:ext cx="1128150" cy="1135000"/>
            </a:xfrm>
            <a:custGeom>
              <a:avLst/>
              <a:gdLst/>
              <a:ahLst/>
              <a:cxnLst/>
              <a:rect l="l" t="t" r="r" b="b"/>
              <a:pathLst>
                <a:path w="45126" h="45400" extrusionOk="0">
                  <a:moveTo>
                    <a:pt x="1572" y="1"/>
                  </a:moveTo>
                  <a:lnTo>
                    <a:pt x="0" y="37506"/>
                  </a:lnTo>
                  <a:lnTo>
                    <a:pt x="6096" y="43816"/>
                  </a:lnTo>
                  <a:lnTo>
                    <a:pt x="43291" y="45399"/>
                  </a:lnTo>
                  <a:lnTo>
                    <a:pt x="45125" y="1835"/>
                  </a:lnTo>
                  <a:lnTo>
                    <a:pt x="1572" y="1"/>
                  </a:lnTo>
                  <a:close/>
                </a:path>
              </a:pathLst>
            </a:cu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42;p55"/>
            <p:cNvSpPr/>
            <p:nvPr/>
          </p:nvSpPr>
          <p:spPr>
            <a:xfrm>
              <a:off x="2202650" y="3005850"/>
              <a:ext cx="1128125" cy="1134700"/>
            </a:xfrm>
            <a:custGeom>
              <a:avLst/>
              <a:gdLst/>
              <a:ahLst/>
              <a:cxnLst/>
              <a:rect l="l" t="t" r="r" b="b"/>
              <a:pathLst>
                <a:path w="45125" h="45388" extrusionOk="0">
                  <a:moveTo>
                    <a:pt x="1584" y="1"/>
                  </a:moveTo>
                  <a:lnTo>
                    <a:pt x="0" y="37505"/>
                  </a:lnTo>
                  <a:lnTo>
                    <a:pt x="6108" y="43816"/>
                  </a:lnTo>
                  <a:lnTo>
                    <a:pt x="43291" y="45387"/>
                  </a:lnTo>
                  <a:lnTo>
                    <a:pt x="45125" y="1834"/>
                  </a:lnTo>
                  <a:lnTo>
                    <a:pt x="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43;p55"/>
            <p:cNvSpPr/>
            <p:nvPr/>
          </p:nvSpPr>
          <p:spPr>
            <a:xfrm>
              <a:off x="2202650" y="3943475"/>
              <a:ext cx="159275" cy="157775"/>
            </a:xfrm>
            <a:custGeom>
              <a:avLst/>
              <a:gdLst/>
              <a:ahLst/>
              <a:cxnLst/>
              <a:rect l="l" t="t" r="r" b="b"/>
              <a:pathLst>
                <a:path w="6371" h="6311" extrusionOk="0">
                  <a:moveTo>
                    <a:pt x="0" y="0"/>
                  </a:moveTo>
                  <a:lnTo>
                    <a:pt x="6108" y="6311"/>
                  </a:lnTo>
                  <a:lnTo>
                    <a:pt x="6370" y="262"/>
                  </a:lnTo>
                  <a:lnTo>
                    <a:pt x="0" y="0"/>
                  </a:lnTo>
                  <a:close/>
                </a:path>
              </a:pathLst>
            </a:custGeom>
            <a:solidFill>
              <a:srgbClr val="F19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44;p55"/>
            <p:cNvSpPr/>
            <p:nvPr/>
          </p:nvSpPr>
          <p:spPr>
            <a:xfrm>
              <a:off x="2625319" y="2939175"/>
              <a:ext cx="551875" cy="187905"/>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58CBCA">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1445;p55"/>
          <p:cNvSpPr txBox="1"/>
          <p:nvPr/>
        </p:nvSpPr>
        <p:spPr>
          <a:xfrm rot="133649">
            <a:off x="928423" y="2053035"/>
            <a:ext cx="1714250" cy="1666755"/>
          </a:xfrm>
          <a:prstGeom prst="rect">
            <a:avLst/>
          </a:prstGeom>
          <a:noFill/>
          <a:ln>
            <a:noFill/>
          </a:ln>
        </p:spPr>
        <p:txBody>
          <a:bodyPr spcFirstLastPara="1" wrap="square" lIns="91425" tIns="91425" rIns="91425" bIns="91425" anchor="t" anchorCtr="0">
            <a:noAutofit/>
          </a:bodyPr>
          <a:lstStyle/>
          <a:p>
            <a:pPr lvl="0" algn="ctr"/>
            <a:r>
              <a:rPr lang="fr-FR" sz="1800" dirty="0">
                <a:latin typeface="Delius"/>
                <a:ea typeface="Delius"/>
                <a:cs typeface="Delius"/>
                <a:sym typeface="Delius"/>
              </a:rPr>
              <a:t>un indicateur clé de la charge de travail des enseignants</a:t>
            </a:r>
            <a:endParaRPr sz="1800" dirty="0">
              <a:latin typeface="Delius"/>
              <a:ea typeface="Delius"/>
              <a:cs typeface="Delius"/>
              <a:sym typeface="Delius"/>
            </a:endParaRPr>
          </a:p>
        </p:txBody>
      </p:sp>
    </p:spTree>
    <p:extLst>
      <p:ext uri="{BB962C8B-B14F-4D97-AF65-F5344CB8AC3E}">
        <p14:creationId xmlns:p14="http://schemas.microsoft.com/office/powerpoint/2010/main" val="25579658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37"/>
          <p:cNvSpPr txBox="1">
            <a:spLocks noGrp="1"/>
          </p:cNvSpPr>
          <p:nvPr>
            <p:ph type="title"/>
          </p:nvPr>
        </p:nvSpPr>
        <p:spPr>
          <a:xfrm>
            <a:off x="4996764" y="365487"/>
            <a:ext cx="3535188" cy="1256282"/>
          </a:xfrm>
          <a:prstGeom prst="rect">
            <a:avLst/>
          </a:prstGeom>
        </p:spPr>
        <p:txBody>
          <a:bodyPr spcFirstLastPara="1" wrap="square" lIns="91425" tIns="91425" rIns="91425" bIns="91425" anchor="t" anchorCtr="0">
            <a:noAutofit/>
          </a:bodyPr>
          <a:lstStyle/>
          <a:p>
            <a:pPr algn="ctr"/>
            <a:r>
              <a:rPr lang="fr-FR" sz="2800" dirty="0"/>
              <a:t>Recrutement et Pénurie (2023-2024)</a:t>
            </a:r>
            <a:endParaRPr sz="3200" dirty="0"/>
          </a:p>
        </p:txBody>
      </p:sp>
      <p:sp>
        <p:nvSpPr>
          <p:cNvPr id="4" name="Rectangle 3"/>
          <p:cNvSpPr/>
          <p:nvPr/>
        </p:nvSpPr>
        <p:spPr>
          <a:xfrm>
            <a:off x="4931235" y="1526390"/>
            <a:ext cx="3666246" cy="1911101"/>
          </a:xfrm>
          <a:prstGeom prst="rect">
            <a:avLst/>
          </a:prstGeom>
        </p:spPr>
        <p:txBody>
          <a:bodyPr wrap="square">
            <a:spAutoFit/>
          </a:bodyPr>
          <a:lstStyle/>
          <a:p>
            <a:pPr algn="just">
              <a:lnSpc>
                <a:spcPct val="107000"/>
              </a:lnSpc>
              <a:spcAft>
                <a:spcPts val="800"/>
              </a:spcAft>
            </a:pPr>
            <a:r>
              <a:rPr lang="fr-FR" dirty="0">
                <a:solidFill>
                  <a:schemeClr val="dk2"/>
                </a:solidFill>
                <a:latin typeface="Nunito"/>
                <a:ea typeface="Nunito"/>
                <a:cs typeface="Nunito"/>
              </a:rPr>
              <a:t>- Recrutement : 6 000 nouveaux enseignants, formation de 7 100 autres</a:t>
            </a:r>
          </a:p>
          <a:p>
            <a:pPr algn="just">
              <a:lnSpc>
                <a:spcPct val="107000"/>
              </a:lnSpc>
              <a:spcAft>
                <a:spcPts val="800"/>
              </a:spcAft>
            </a:pPr>
            <a:r>
              <a:rPr lang="fr-FR" dirty="0">
                <a:solidFill>
                  <a:schemeClr val="dk2"/>
                </a:solidFill>
                <a:latin typeface="Nunito"/>
                <a:ea typeface="Nunito"/>
                <a:cs typeface="Nunito"/>
              </a:rPr>
              <a:t>- Malgré 8 millions d'élèves, nombre total d'enseignants reste inférieur à 300 000</a:t>
            </a:r>
          </a:p>
          <a:p>
            <a:pPr algn="just">
              <a:lnSpc>
                <a:spcPct val="107000"/>
              </a:lnSpc>
              <a:spcAft>
                <a:spcPts val="800"/>
              </a:spcAft>
            </a:pPr>
            <a:r>
              <a:rPr lang="fr-FR" dirty="0">
                <a:solidFill>
                  <a:schemeClr val="dk2"/>
                </a:solidFill>
                <a:latin typeface="Nunito"/>
                <a:ea typeface="Nunito"/>
                <a:cs typeface="Nunito"/>
              </a:rPr>
              <a:t>- Importance de renforcer les ressources humaines dans l'éducation pour garantir la qualité et l'accessibilité de l'enseignement.</a:t>
            </a:r>
          </a:p>
        </p:txBody>
      </p:sp>
      <p:sp>
        <p:nvSpPr>
          <p:cNvPr id="6" name="Rectangle 5"/>
          <p:cNvSpPr/>
          <p:nvPr/>
        </p:nvSpPr>
        <p:spPr>
          <a:xfrm>
            <a:off x="2286000" y="2295072"/>
            <a:ext cx="4572000" cy="312650"/>
          </a:xfrm>
          <a:prstGeom prst="rect">
            <a:avLst/>
          </a:prstGeom>
        </p:spPr>
        <p:txBody>
          <a:bodyPr>
            <a:spAutoFit/>
          </a:bodyPr>
          <a:lstStyle/>
          <a:p>
            <a:pPr>
              <a:lnSpc>
                <a:spcPct val="107000"/>
              </a:lnSpc>
              <a:spcAft>
                <a:spcPts val="800"/>
              </a:spcAft>
            </a:pPr>
            <a:endParaRPr lang="en-US" dirty="0">
              <a:latin typeface="Calibri" panose="020F0502020204030204" pitchFamily="34" charset="0"/>
              <a:ea typeface="Calibri" panose="020F0502020204030204" pitchFamily="34" charset="0"/>
              <a:cs typeface="Arial" panose="020B0604020202020204" pitchFamily="34" charset="0"/>
            </a:endParaRPr>
          </a:p>
        </p:txBody>
      </p:sp>
      <p:sp>
        <p:nvSpPr>
          <p:cNvPr id="12" name="Google Shape;1310;p52"/>
          <p:cNvSpPr/>
          <p:nvPr/>
        </p:nvSpPr>
        <p:spPr>
          <a:xfrm rot="21180259">
            <a:off x="437405" y="1174958"/>
            <a:ext cx="3884191" cy="2698631"/>
          </a:xfrm>
          <a:prstGeom prst="rect">
            <a:avLst/>
          </a:prstGeom>
          <a:solidFill>
            <a:srgbClr val="918C7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1;p52"/>
          <p:cNvSpPr/>
          <p:nvPr/>
        </p:nvSpPr>
        <p:spPr>
          <a:xfrm rot="21180259">
            <a:off x="463450" y="1133329"/>
            <a:ext cx="3788225" cy="2636503"/>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61772">
            <a:off x="513652" y="1252638"/>
            <a:ext cx="3690215" cy="2458606"/>
          </a:xfrm>
          <a:prstGeom prst="rect">
            <a:avLst/>
          </a:prstGeom>
        </p:spPr>
      </p:pic>
      <p:sp>
        <p:nvSpPr>
          <p:cNvPr id="17" name="Google Shape;1313;p52"/>
          <p:cNvSpPr/>
          <p:nvPr/>
        </p:nvSpPr>
        <p:spPr>
          <a:xfrm rot="21180259">
            <a:off x="1323405" y="1021352"/>
            <a:ext cx="1485770" cy="376723"/>
          </a:xfrm>
          <a:custGeom>
            <a:avLst/>
            <a:gdLst/>
            <a:ahLst/>
            <a:cxnLst/>
            <a:rect l="l" t="t" r="r" b="b"/>
            <a:pathLst>
              <a:path w="22075" h="5597" extrusionOk="0">
                <a:moveTo>
                  <a:pt x="393" y="1"/>
                </a:moveTo>
                <a:cubicBezTo>
                  <a:pt x="334" y="334"/>
                  <a:pt x="226" y="691"/>
                  <a:pt x="191" y="870"/>
                </a:cubicBezTo>
                <a:cubicBezTo>
                  <a:pt x="48" y="2072"/>
                  <a:pt x="0" y="3275"/>
                  <a:pt x="36" y="4501"/>
                </a:cubicBezTo>
                <a:lnTo>
                  <a:pt x="22015" y="5597"/>
                </a:lnTo>
                <a:cubicBezTo>
                  <a:pt x="22015" y="4597"/>
                  <a:pt x="22015" y="3585"/>
                  <a:pt x="22027" y="2584"/>
                </a:cubicBezTo>
                <a:cubicBezTo>
                  <a:pt x="22074" y="2120"/>
                  <a:pt x="22015" y="1584"/>
                  <a:pt x="22039" y="1084"/>
                </a:cubicBezTo>
                <a:lnTo>
                  <a:pt x="393" y="1"/>
                </a:lnTo>
                <a:close/>
              </a:path>
            </a:pathLst>
          </a:custGeom>
          <a:solidFill>
            <a:srgbClr val="FF866A">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067600"/>
      </p:ext>
    </p:extLst>
  </p:cSld>
  <p:clrMapOvr>
    <a:masterClrMapping/>
  </p:clrMapOvr>
</p:sld>
</file>

<file path=ppt/theme/theme1.xml><?xml version="1.0" encoding="utf-8"?>
<a:theme xmlns:a="http://schemas.openxmlformats.org/drawingml/2006/main" name="Teacher Binder by Slidesgo">
  <a:themeElements>
    <a:clrScheme name="Simple Light">
      <a:dk1>
        <a:srgbClr val="2F1932"/>
      </a:dk1>
      <a:lt1>
        <a:srgbClr val="FFFFFF"/>
      </a:lt1>
      <a:dk2>
        <a:srgbClr val="4F476F"/>
      </a:dk2>
      <a:lt2>
        <a:srgbClr val="F3EEE3"/>
      </a:lt2>
      <a:accent1>
        <a:srgbClr val="E2DAC7"/>
      </a:accent1>
      <a:accent2>
        <a:srgbClr val="918C7F"/>
      </a:accent2>
      <a:accent3>
        <a:srgbClr val="FFAC58"/>
      </a:accent3>
      <a:accent4>
        <a:srgbClr val="FF866A"/>
      </a:accent4>
      <a:accent5>
        <a:srgbClr val="40BFBF"/>
      </a:accent5>
      <a:accent6>
        <a:srgbClr val="BA9EC5"/>
      </a:accent6>
      <a:hlink>
        <a:srgbClr val="2F19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1512</TotalTime>
  <Words>3431</Words>
  <Application>Microsoft Office PowerPoint</Application>
  <PresentationFormat>On-screen Show (16:9)</PresentationFormat>
  <Paragraphs>423</Paragraphs>
  <Slides>104</Slides>
  <Notes>85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104</vt:i4>
      </vt:variant>
    </vt:vector>
  </HeadingPairs>
  <TitlesOfParts>
    <vt:vector size="112" baseType="lpstr">
      <vt:lpstr>Calibri</vt:lpstr>
      <vt:lpstr>Arial</vt:lpstr>
      <vt:lpstr>Delius</vt:lpstr>
      <vt:lpstr>Algerian</vt:lpstr>
      <vt:lpstr>Nunito</vt:lpstr>
      <vt:lpstr>Söhne</vt:lpstr>
      <vt:lpstr>Symbol</vt:lpstr>
      <vt:lpstr>Teacher Binder by Slidesgo</vt:lpstr>
      <vt:lpstr>ODD L‘éducation De Qualité</vt:lpstr>
      <vt:lpstr>PowerPoint Presentation</vt:lpstr>
      <vt:lpstr>Les axes</vt:lpstr>
      <vt:lpstr>PowerPoint Presentation</vt:lpstr>
      <vt:lpstr>Littérature scientifique</vt:lpstr>
      <vt:lpstr>Outil de communication </vt:lpstr>
      <vt:lpstr>Littérature tertiaire</vt:lpstr>
      <vt:lpstr>Les magasins et les domaines éducatif</vt:lpstr>
      <vt:lpstr>Les sous objectifs</vt:lpstr>
      <vt:lpstr>Réduction de la pauvreté  </vt:lpstr>
      <vt:lpstr>Réduction des inégalités et promotion de l'égalité des sexes </vt:lpstr>
      <vt:lpstr>Promotion d'un mode de vie sain et durable </vt:lpstr>
      <vt:lpstr>Favorisation de la tolérance et de la paix   </vt:lpstr>
      <vt:lpstr>Accès égal à une formation professionnelle abordable  </vt:lpstr>
      <vt:lpstr>Accès universel à un enseignement supérieur de qualité   </vt:lpstr>
      <vt:lpstr>Priorité nationale à l'investissement dans l'éducation    </vt:lpstr>
      <vt:lpstr>Les sous objectifs</vt:lpstr>
      <vt:lpstr>Éliminer les inégalités entre les sexes dans l'éducation et garantir l'égalité d'accès pour tous, y compris les personnes vulnérables</vt:lpstr>
      <vt:lpstr>Veiller à ce que tous les jeunes et une proportion considérable d'adultes sachent lire, écrire et compter </vt:lpstr>
      <vt:lpstr>  </vt:lpstr>
      <vt:lpstr>Faire construire des établissements scolaires adaptés à tous, sûrs et exempts de violence</vt:lpstr>
      <vt:lpstr>Accroître considérablement le nombre d'enseignants qualifiés, notamment dans les pays en développement  </vt:lpstr>
      <vt:lpstr>Éducation primaire et secondaire universelle un cycle complet d’enseignement primaire et secondaire gratuit et de qualité </vt:lpstr>
      <vt:lpstr>  </vt:lpstr>
      <vt:lpstr>Activités de développement de la petite enfance et l’éducation préscolaire universelle </vt:lpstr>
      <vt:lpstr>Augmenter le nombre de jeunes disposant des compétences au niveau technique et professionnel  </vt:lpstr>
      <vt:lpstr>Augmenter le nombre de bourses d’études offertes aux pays en développement  </vt:lpstr>
      <vt:lpstr>03 –Les   organismes internationaux</vt:lpstr>
      <vt:lpstr>UNESCO (Organisation des Nations Unies pour l'éducation, la science et la culture)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 Organisations nationaux</vt:lpstr>
      <vt:lpstr>Introduction aux organisations nationales du Maroc</vt:lpstr>
      <vt:lpstr>Introduction aux organisations nationales du Maroc</vt:lpstr>
      <vt:lpstr>Ministère de l'Éducation nationale, de la Formation professionnelle, de l'Enseignement supérieur et de la Recherche scientifique </vt:lpstr>
      <vt:lpstr>Infographics make your idea understandable</vt:lpstr>
      <vt:lpstr>Le Conseil supérieur de l'éducation, de la formation et de la recherche scientifique au Maroc</vt:lpstr>
      <vt:lpstr>Infographique des objectifs et des mission</vt:lpstr>
      <vt:lpstr>L'Institut royal de la culture amazighe</vt:lpstr>
      <vt:lpstr>Infographique des objectifs et des mission</vt:lpstr>
      <vt:lpstr>L'Institut royal de la culture amazighe</vt:lpstr>
      <vt:lpstr>Infographique des objectifs et des mission</vt:lpstr>
      <vt:lpstr>La Fondation Marocaine pour la Promotion de l’enseignement Préscolaire </vt:lpstr>
      <vt:lpstr>Infographique des objectifs et des mission</vt:lpstr>
      <vt:lpstr>Les indicateurs: L‘éducation de qualité</vt:lpstr>
      <vt:lpstr>PowerPoint Presentation</vt:lpstr>
      <vt:lpstr>Les sous objectifs</vt:lpstr>
      <vt:lpstr>PowerPoint Presentation</vt:lpstr>
      <vt:lpstr>Tableau Taux d'alphabétisation51 par sexe, âge et milieu de résidence (en %)</vt:lpstr>
      <vt:lpstr>la différence entre les T.A entre les sexes</vt:lpstr>
      <vt:lpstr>PowerPoint Presentation</vt:lpstr>
      <vt:lpstr>PowerPoint Presentation</vt:lpstr>
      <vt:lpstr>conclusion</vt:lpstr>
      <vt:lpstr>Les sous objectifs</vt:lpstr>
      <vt:lpstr>Nombres des décrocheurs:   le nombre total de décrocheurs scolaires a atteint 334.664 au cours de l'année scolaire 2021-2022, soit un chiffre similaire à celui observé en 2019-2020 (331.558 décrocheurs recensés). </vt:lpstr>
      <vt:lpstr>Catégories des élèves décrocheurs:    -les élèves qui ont abandonne au cours de l'année (15% de l'effectif global);  - ceux qui ont abandonné en raison de décisions du conseil de classe(54,6% de l'effectif global);  - les non-inscrits (admis ou redoublants) (30,4% de l'effectif global)  </vt:lpstr>
      <vt:lpstr>Répartition des élevés décrocheurs:    -76.233 pour l'enseignement primaire  -183.893 pour l'enseignement secondaire collégial   -74.538 pour l'enseignement secondaire qualifiant</vt:lpstr>
      <vt:lpstr>PROGRES REMARQUABLES : </vt:lpstr>
      <vt:lpstr>Les sous objectifs</vt:lpstr>
      <vt:lpstr>Le Maroc lutte vigoureusement contre l'analphabétisme, visant à réduire son taux à moins de 5% d'ici 2024.   Cette ambition nécessite une coordination efficace pour surmonter les défis sociaux et économiques.   En mobilisant tous les acteurs, le pays travaille à garantir l'accès à l'éducation pour tous, crucial pour son développement.  </vt:lpstr>
      <vt:lpstr>01</vt:lpstr>
      <vt:lpstr>PowerPoint Presentation</vt:lpstr>
      <vt:lpstr>Les sous objectifs</vt:lpstr>
      <vt:lpstr>  </vt:lpstr>
      <vt:lpstr>01</vt:lpstr>
      <vt:lpstr>PowerPoint Presentation</vt:lpstr>
      <vt:lpstr>Les sous objectifs</vt:lpstr>
      <vt:lpstr>01</vt:lpstr>
      <vt:lpstr>Secteur Paraprimaire :</vt:lpstr>
      <vt:lpstr>PowerPoint Presentation</vt:lpstr>
      <vt:lpstr>Secteur Primaire: </vt:lpstr>
      <vt:lpstr>PowerPoint Presentation</vt:lpstr>
      <vt:lpstr>PowerPoint Presentation</vt:lpstr>
      <vt:lpstr>Secteur secondaire :</vt:lpstr>
      <vt:lpstr>PowerPoint Presentation</vt:lpstr>
      <vt:lpstr>PowerPoint Presentation</vt:lpstr>
      <vt:lpstr>PowerPoint Presentation</vt:lpstr>
      <vt:lpstr>Secteur secondaire :</vt:lpstr>
      <vt:lpstr>Secteur supérieur : Universités, écoles supérieures, instituts de technologie, etc.  Statistiques : Nombre d'institutions, effectifs étudiants, domaines d'études, taux de diplomation, recherche et développement.  Aide à la compréhension de la répartition des ressources et à l'identification des disparités, pour améliorer l'accès et la qualité de l'éducation.</vt:lpstr>
      <vt:lpstr>Les sous objectifs</vt:lpstr>
      <vt:lpstr>Effectif des scolarisés :   Le total des scolarisés en 2021/2022, est estimé à plus de 10,24 millions, tous cycles confondus (9,7millions une année auparavant).  </vt:lpstr>
      <vt:lpstr>Taux de féminisation :   Le taux de féminisation est de 48,7% et varie selon le cycle. De 48,0% au primaire à 51,6% au post-Bac, puis à 52,7% au cycle supérieur. </vt:lpstr>
      <vt:lpstr>Scolarisés par cycle et secteur 2021/2022 :     8,9% au préscolaire,  45,6% au primaire,  19,4% au secondaire collégial,  11,3% au secondaire qualifiant, 11,4% au supérieur, 3,3% en formation professionnelle.</vt:lpstr>
      <vt:lpstr>Les sous objectifs</vt:lpstr>
      <vt:lpstr>Niveau scolaire atteint des adultes</vt:lpstr>
      <vt:lpstr>PowerPoint Presentation</vt:lpstr>
      <vt:lpstr>Indicateurs au Maroc </vt:lpstr>
      <vt:lpstr>L'indicateur des Effectifs des Enseignants </vt:lpstr>
      <vt:lpstr>269 015 </vt:lpstr>
      <vt:lpstr>Répartition 2022-2023 :</vt:lpstr>
      <vt:lpstr>Ratio élève par enseignant :</vt:lpstr>
      <vt:lpstr>Recrutement et Pénurie (2023-2024)</vt:lpstr>
      <vt:lpstr>Le taux d'achèvement avec redoublement </vt:lpstr>
      <vt:lpstr>Le cycle primaire de 2001 à 2013</vt:lpstr>
      <vt:lpstr>Secondaire collégial de 2001 à 2013</vt:lpstr>
      <vt:lpstr>Secondaire qualifiant de 2001 à 2013</vt:lpstr>
      <vt:lpstr>Taux d’abandons de 2015 à 2018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ODD L‘éducation De Qualité</dc:title>
  <dc:creator>aymane md</dc:creator>
  <cp:lastModifiedBy>hachem squalli</cp:lastModifiedBy>
  <cp:revision>61</cp:revision>
  <dcterms:modified xsi:type="dcterms:W3CDTF">2024-05-27T22:03:09Z</dcterms:modified>
</cp:coreProperties>
</file>